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700" r:id="rId2"/>
    <p:sldMasterId id="2147483725" r:id="rId3"/>
    <p:sldMasterId id="2147483739" r:id="rId4"/>
    <p:sldMasterId id="2147483846" r:id="rId5"/>
    <p:sldMasterId id="2147484087" r:id="rId6"/>
  </p:sldMasterIdLst>
  <p:notesMasterIdLst>
    <p:notesMasterId r:id="rId21"/>
  </p:notesMasterIdLst>
  <p:handoutMasterIdLst>
    <p:handoutMasterId r:id="rId22"/>
  </p:handoutMasterIdLst>
  <p:sldIdLst>
    <p:sldId id="564" r:id="rId7"/>
    <p:sldId id="587" r:id="rId8"/>
    <p:sldId id="600" r:id="rId9"/>
    <p:sldId id="588" r:id="rId10"/>
    <p:sldId id="601" r:id="rId11"/>
    <p:sldId id="602" r:id="rId12"/>
    <p:sldId id="603" r:id="rId13"/>
    <p:sldId id="604" r:id="rId14"/>
    <p:sldId id="605" r:id="rId15"/>
    <p:sldId id="607" r:id="rId16"/>
    <p:sldId id="608" r:id="rId17"/>
    <p:sldId id="611" r:id="rId18"/>
    <p:sldId id="612" r:id="rId19"/>
    <p:sldId id="60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Miller"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51" autoAdjust="0"/>
    <p:restoredTop sz="93526" autoAdjust="0"/>
  </p:normalViewPr>
  <p:slideViewPr>
    <p:cSldViewPr>
      <p:cViewPr>
        <p:scale>
          <a:sx n="99" d="100"/>
          <a:sy n="99" d="100"/>
        </p:scale>
        <p:origin x="-80" y="-376"/>
      </p:cViewPr>
      <p:guideLst>
        <p:guide orient="horz" pos="2160"/>
        <p:guide pos="2880"/>
      </p:guideLst>
    </p:cSldViewPr>
  </p:slideViewPr>
  <p:outlineViewPr>
    <p:cViewPr>
      <p:scale>
        <a:sx n="33" d="100"/>
        <a:sy n="33" d="100"/>
      </p:scale>
      <p:origin x="0" y="0"/>
    </p:cViewPr>
  </p:outlineViewPr>
  <p:notesTextViewPr>
    <p:cViewPr>
      <p:scale>
        <a:sx n="103" d="100"/>
        <a:sy n="103" d="100"/>
      </p:scale>
      <p:origin x="0" y="0"/>
    </p:cViewPr>
  </p:notesTextViewPr>
  <p:sorterViewPr>
    <p:cViewPr>
      <p:scale>
        <a:sx n="90" d="100"/>
        <a:sy n="90" d="100"/>
      </p:scale>
      <p:origin x="0" y="0"/>
    </p:cViewPr>
  </p:sorterViewPr>
  <p:notesViewPr>
    <p:cSldViewPr>
      <p:cViewPr varScale="1">
        <p:scale>
          <a:sx n="72" d="100"/>
          <a:sy n="72" d="100"/>
        </p:scale>
        <p:origin x="-302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6" tIns="46566" rIns="93136" bIns="4656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36" tIns="46566" rIns="93136" bIns="46566" rtlCol="0"/>
          <a:lstStyle>
            <a:lvl1pPr algn="r">
              <a:defRPr sz="1200"/>
            </a:lvl1pPr>
          </a:lstStyle>
          <a:p>
            <a:fld id="{445DC493-4CFC-4DBE-94BB-24C1F5F439DF}" type="datetimeFigureOut">
              <a:rPr lang="en-US" smtClean="0"/>
              <a:t>9/19/14</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36" tIns="46566" rIns="93136" bIns="4656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36" tIns="46566" rIns="93136" bIns="46566" rtlCol="0" anchor="b"/>
          <a:lstStyle>
            <a:lvl1pPr algn="r">
              <a:defRPr sz="1200"/>
            </a:lvl1pPr>
          </a:lstStyle>
          <a:p>
            <a:fld id="{D5DAC53D-0395-4621-AAC8-E9BDD6B0FD48}" type="slidenum">
              <a:rPr lang="en-US" smtClean="0"/>
              <a:t>‹#›</a:t>
            </a:fld>
            <a:endParaRPr lang="en-US"/>
          </a:p>
        </p:txBody>
      </p:sp>
    </p:spTree>
    <p:extLst>
      <p:ext uri="{BB962C8B-B14F-4D97-AF65-F5344CB8AC3E}">
        <p14:creationId xmlns:p14="http://schemas.microsoft.com/office/powerpoint/2010/main" val="2799048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18" tIns="46557" rIns="93118" bIns="4655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18" tIns="46557" rIns="93118" bIns="46557" rtlCol="0"/>
          <a:lstStyle>
            <a:lvl1pPr algn="r">
              <a:defRPr sz="1200"/>
            </a:lvl1pPr>
          </a:lstStyle>
          <a:p>
            <a:fld id="{68F730A5-0935-439F-9DB8-1C3B82BE4A39}" type="datetimeFigureOut">
              <a:rPr lang="en-US" smtClean="0"/>
              <a:t>9/19/14</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18" tIns="46557" rIns="93118" bIns="46557" rtlCol="0" anchor="ctr"/>
          <a:lstStyle/>
          <a:p>
            <a:endParaRPr lang="en-US"/>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18" tIns="46557" rIns="93118" bIns="465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18" tIns="46557" rIns="93118"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18" tIns="46557" rIns="93118" bIns="46557" rtlCol="0" anchor="b"/>
          <a:lstStyle>
            <a:lvl1pPr algn="r">
              <a:defRPr sz="1200"/>
            </a:lvl1pPr>
          </a:lstStyle>
          <a:p>
            <a:fld id="{C169FB3D-8699-4D68-AEFB-F4FC69891BE7}" type="slidenum">
              <a:rPr lang="en-US" smtClean="0"/>
              <a:t>‹#›</a:t>
            </a:fld>
            <a:endParaRPr lang="en-US"/>
          </a:p>
        </p:txBody>
      </p:sp>
    </p:spTree>
    <p:extLst>
      <p:ext uri="{BB962C8B-B14F-4D97-AF65-F5344CB8AC3E}">
        <p14:creationId xmlns:p14="http://schemas.microsoft.com/office/powerpoint/2010/main" val="26977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69FB3D-8699-4D68-AEFB-F4FC69891BE7}" type="slidenum">
              <a:rPr lang="en-US" smtClean="0"/>
              <a:t>1</a:t>
            </a:fld>
            <a:endParaRPr lang="en-US"/>
          </a:p>
        </p:txBody>
      </p:sp>
    </p:spTree>
    <p:extLst>
      <p:ext uri="{BB962C8B-B14F-4D97-AF65-F5344CB8AC3E}">
        <p14:creationId xmlns:p14="http://schemas.microsoft.com/office/powerpoint/2010/main" val="420965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宋体" pitchFamily="2" charset="-122"/>
            </a:endParaRPr>
          </a:p>
        </p:txBody>
      </p:sp>
      <p:sp>
        <p:nvSpPr>
          <p:cNvPr id="4" name="Slide Number Placeholder 3"/>
          <p:cNvSpPr>
            <a:spLocks noGrp="1"/>
          </p:cNvSpPr>
          <p:nvPr>
            <p:ph type="sldNum" sz="quarter" idx="5"/>
          </p:nvPr>
        </p:nvSpPr>
        <p:spPr/>
        <p:txBody>
          <a:bodyPr/>
          <a:lstStyle>
            <a:lvl1pPr eaLnBrk="0" hangingPunct="0">
              <a:defRPr sz="4500">
                <a:solidFill>
                  <a:schemeClr val="tx1"/>
                </a:solidFill>
                <a:latin typeface="Arial" pitchFamily="34" charset="0"/>
                <a:ea typeface="宋体" pitchFamily="2" charset="-122"/>
              </a:defRPr>
            </a:lvl1pPr>
            <a:lvl2pPr marL="757066" indent="-291179" eaLnBrk="0" hangingPunct="0">
              <a:defRPr sz="4500">
                <a:solidFill>
                  <a:schemeClr val="tx1"/>
                </a:solidFill>
                <a:latin typeface="Arial" pitchFamily="34" charset="0"/>
                <a:ea typeface="宋体" pitchFamily="2" charset="-122"/>
              </a:defRPr>
            </a:lvl2pPr>
            <a:lvl3pPr marL="1164717" indent="-232943" eaLnBrk="0" hangingPunct="0">
              <a:defRPr sz="4500">
                <a:solidFill>
                  <a:schemeClr val="tx1"/>
                </a:solidFill>
                <a:latin typeface="Arial" pitchFamily="34" charset="0"/>
                <a:ea typeface="宋体" pitchFamily="2" charset="-122"/>
              </a:defRPr>
            </a:lvl3pPr>
            <a:lvl4pPr marL="1630604" indent="-232943" eaLnBrk="0" hangingPunct="0">
              <a:defRPr sz="4500">
                <a:solidFill>
                  <a:schemeClr val="tx1"/>
                </a:solidFill>
                <a:latin typeface="Arial" pitchFamily="34" charset="0"/>
                <a:ea typeface="宋体" pitchFamily="2" charset="-122"/>
              </a:defRPr>
            </a:lvl4pPr>
            <a:lvl5pPr marL="2096491" indent="-232943" eaLnBrk="0" hangingPunct="0">
              <a:defRPr sz="4500">
                <a:solidFill>
                  <a:schemeClr val="tx1"/>
                </a:solidFill>
                <a:latin typeface="Arial" pitchFamily="34" charset="0"/>
                <a:ea typeface="宋体" pitchFamily="2" charset="-122"/>
              </a:defRPr>
            </a:lvl5pPr>
            <a:lvl6pPr marL="2562377" indent="-232943" eaLnBrk="0" fontAlgn="base" hangingPunct="0">
              <a:spcBef>
                <a:spcPct val="0"/>
              </a:spcBef>
              <a:spcAft>
                <a:spcPct val="0"/>
              </a:spcAft>
              <a:defRPr sz="4500">
                <a:solidFill>
                  <a:schemeClr val="tx1"/>
                </a:solidFill>
                <a:latin typeface="Arial" pitchFamily="34" charset="0"/>
                <a:ea typeface="宋体" pitchFamily="2" charset="-122"/>
              </a:defRPr>
            </a:lvl6pPr>
            <a:lvl7pPr marL="3028264" indent="-232943" eaLnBrk="0" fontAlgn="base" hangingPunct="0">
              <a:spcBef>
                <a:spcPct val="0"/>
              </a:spcBef>
              <a:spcAft>
                <a:spcPct val="0"/>
              </a:spcAft>
              <a:defRPr sz="4500">
                <a:solidFill>
                  <a:schemeClr val="tx1"/>
                </a:solidFill>
                <a:latin typeface="Arial" pitchFamily="34" charset="0"/>
                <a:ea typeface="宋体" pitchFamily="2" charset="-122"/>
              </a:defRPr>
            </a:lvl7pPr>
            <a:lvl8pPr marL="3494151" indent="-232943" eaLnBrk="0" fontAlgn="base" hangingPunct="0">
              <a:spcBef>
                <a:spcPct val="0"/>
              </a:spcBef>
              <a:spcAft>
                <a:spcPct val="0"/>
              </a:spcAft>
              <a:defRPr sz="4500">
                <a:solidFill>
                  <a:schemeClr val="tx1"/>
                </a:solidFill>
                <a:latin typeface="Arial" pitchFamily="34" charset="0"/>
                <a:ea typeface="宋体" pitchFamily="2" charset="-122"/>
              </a:defRPr>
            </a:lvl8pPr>
            <a:lvl9pPr marL="3960038" indent="-232943" eaLnBrk="0" fontAlgn="base" hangingPunct="0">
              <a:spcBef>
                <a:spcPct val="0"/>
              </a:spcBef>
              <a:spcAft>
                <a:spcPct val="0"/>
              </a:spcAft>
              <a:defRPr sz="4500">
                <a:solidFill>
                  <a:schemeClr val="tx1"/>
                </a:solidFill>
                <a:latin typeface="Arial" pitchFamily="34" charset="0"/>
                <a:ea typeface="宋体" pitchFamily="2" charset="-122"/>
              </a:defRPr>
            </a:lvl9pPr>
          </a:lstStyle>
          <a:p>
            <a:pPr eaLnBrk="1" hangingPunct="1"/>
            <a:fld id="{06C55190-DD22-4947-96CB-6BDF39969CC5}" type="slidenum">
              <a:rPr lang="en-US" altLang="en-US" sz="1200"/>
              <a:pPr eaLnBrk="1" hangingPunct="1"/>
              <a:t>10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宋体" pitchFamily="2" charset="-122"/>
            </a:endParaRPr>
          </a:p>
        </p:txBody>
      </p:sp>
      <p:sp>
        <p:nvSpPr>
          <p:cNvPr id="4" name="Slide Number Placeholder 3"/>
          <p:cNvSpPr>
            <a:spLocks noGrp="1"/>
          </p:cNvSpPr>
          <p:nvPr>
            <p:ph type="sldNum" sz="quarter" idx="5"/>
          </p:nvPr>
        </p:nvSpPr>
        <p:spPr/>
        <p:txBody>
          <a:bodyPr/>
          <a:lstStyle>
            <a:lvl1pPr eaLnBrk="0" hangingPunct="0">
              <a:defRPr sz="4500">
                <a:solidFill>
                  <a:schemeClr val="tx1"/>
                </a:solidFill>
                <a:latin typeface="Arial" pitchFamily="34" charset="0"/>
                <a:ea typeface="宋体" pitchFamily="2" charset="-122"/>
              </a:defRPr>
            </a:lvl1pPr>
            <a:lvl2pPr marL="757066" indent="-291179" eaLnBrk="0" hangingPunct="0">
              <a:defRPr sz="4500">
                <a:solidFill>
                  <a:schemeClr val="tx1"/>
                </a:solidFill>
                <a:latin typeface="Arial" pitchFamily="34" charset="0"/>
                <a:ea typeface="宋体" pitchFamily="2" charset="-122"/>
              </a:defRPr>
            </a:lvl2pPr>
            <a:lvl3pPr marL="1164717" indent="-232943" eaLnBrk="0" hangingPunct="0">
              <a:defRPr sz="4500">
                <a:solidFill>
                  <a:schemeClr val="tx1"/>
                </a:solidFill>
                <a:latin typeface="Arial" pitchFamily="34" charset="0"/>
                <a:ea typeface="宋体" pitchFamily="2" charset="-122"/>
              </a:defRPr>
            </a:lvl3pPr>
            <a:lvl4pPr marL="1630604" indent="-232943" eaLnBrk="0" hangingPunct="0">
              <a:defRPr sz="4500">
                <a:solidFill>
                  <a:schemeClr val="tx1"/>
                </a:solidFill>
                <a:latin typeface="Arial" pitchFamily="34" charset="0"/>
                <a:ea typeface="宋体" pitchFamily="2" charset="-122"/>
              </a:defRPr>
            </a:lvl4pPr>
            <a:lvl5pPr marL="2096491" indent="-232943" eaLnBrk="0" hangingPunct="0">
              <a:defRPr sz="4500">
                <a:solidFill>
                  <a:schemeClr val="tx1"/>
                </a:solidFill>
                <a:latin typeface="Arial" pitchFamily="34" charset="0"/>
                <a:ea typeface="宋体" pitchFamily="2" charset="-122"/>
              </a:defRPr>
            </a:lvl5pPr>
            <a:lvl6pPr marL="2562377" indent="-232943" eaLnBrk="0" fontAlgn="base" hangingPunct="0">
              <a:spcBef>
                <a:spcPct val="0"/>
              </a:spcBef>
              <a:spcAft>
                <a:spcPct val="0"/>
              </a:spcAft>
              <a:defRPr sz="4500">
                <a:solidFill>
                  <a:schemeClr val="tx1"/>
                </a:solidFill>
                <a:latin typeface="Arial" pitchFamily="34" charset="0"/>
                <a:ea typeface="宋体" pitchFamily="2" charset="-122"/>
              </a:defRPr>
            </a:lvl6pPr>
            <a:lvl7pPr marL="3028264" indent="-232943" eaLnBrk="0" fontAlgn="base" hangingPunct="0">
              <a:spcBef>
                <a:spcPct val="0"/>
              </a:spcBef>
              <a:spcAft>
                <a:spcPct val="0"/>
              </a:spcAft>
              <a:defRPr sz="4500">
                <a:solidFill>
                  <a:schemeClr val="tx1"/>
                </a:solidFill>
                <a:latin typeface="Arial" pitchFamily="34" charset="0"/>
                <a:ea typeface="宋体" pitchFamily="2" charset="-122"/>
              </a:defRPr>
            </a:lvl7pPr>
            <a:lvl8pPr marL="3494151" indent="-232943" eaLnBrk="0" fontAlgn="base" hangingPunct="0">
              <a:spcBef>
                <a:spcPct val="0"/>
              </a:spcBef>
              <a:spcAft>
                <a:spcPct val="0"/>
              </a:spcAft>
              <a:defRPr sz="4500">
                <a:solidFill>
                  <a:schemeClr val="tx1"/>
                </a:solidFill>
                <a:latin typeface="Arial" pitchFamily="34" charset="0"/>
                <a:ea typeface="宋体" pitchFamily="2" charset="-122"/>
              </a:defRPr>
            </a:lvl8pPr>
            <a:lvl9pPr marL="3960038" indent="-232943" eaLnBrk="0" fontAlgn="base" hangingPunct="0">
              <a:spcBef>
                <a:spcPct val="0"/>
              </a:spcBef>
              <a:spcAft>
                <a:spcPct val="0"/>
              </a:spcAft>
              <a:defRPr sz="4500">
                <a:solidFill>
                  <a:schemeClr val="tx1"/>
                </a:solidFill>
                <a:latin typeface="Arial" pitchFamily="34" charset="0"/>
                <a:ea typeface="宋体" pitchFamily="2" charset="-122"/>
              </a:defRPr>
            </a:lvl9pPr>
          </a:lstStyle>
          <a:p>
            <a:pPr eaLnBrk="1" hangingPunct="1"/>
            <a:fld id="{06C55190-DD22-4947-96CB-6BDF39969CC5}" type="slidenum">
              <a:rPr lang="en-US" altLang="en-US" sz="1200"/>
              <a:pPr eaLnBrk="1" hangingPunct="1"/>
              <a:t>11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宋体" pitchFamily="2" charset="-122"/>
            </a:endParaRPr>
          </a:p>
        </p:txBody>
      </p:sp>
      <p:sp>
        <p:nvSpPr>
          <p:cNvPr id="4" name="Slide Number Placeholder 3"/>
          <p:cNvSpPr>
            <a:spLocks noGrp="1"/>
          </p:cNvSpPr>
          <p:nvPr>
            <p:ph type="sldNum" sz="quarter" idx="5"/>
          </p:nvPr>
        </p:nvSpPr>
        <p:spPr/>
        <p:txBody>
          <a:bodyPr/>
          <a:lstStyle>
            <a:lvl1pPr eaLnBrk="0" hangingPunct="0">
              <a:defRPr sz="4500">
                <a:solidFill>
                  <a:schemeClr val="tx1"/>
                </a:solidFill>
                <a:latin typeface="Arial" pitchFamily="34" charset="0"/>
                <a:ea typeface="宋体" pitchFamily="2" charset="-122"/>
              </a:defRPr>
            </a:lvl1pPr>
            <a:lvl2pPr marL="757066" indent="-291179" eaLnBrk="0" hangingPunct="0">
              <a:defRPr sz="4500">
                <a:solidFill>
                  <a:schemeClr val="tx1"/>
                </a:solidFill>
                <a:latin typeface="Arial" pitchFamily="34" charset="0"/>
                <a:ea typeface="宋体" pitchFamily="2" charset="-122"/>
              </a:defRPr>
            </a:lvl2pPr>
            <a:lvl3pPr marL="1164717" indent="-232943" eaLnBrk="0" hangingPunct="0">
              <a:defRPr sz="4500">
                <a:solidFill>
                  <a:schemeClr val="tx1"/>
                </a:solidFill>
                <a:latin typeface="Arial" pitchFamily="34" charset="0"/>
                <a:ea typeface="宋体" pitchFamily="2" charset="-122"/>
              </a:defRPr>
            </a:lvl3pPr>
            <a:lvl4pPr marL="1630604" indent="-232943" eaLnBrk="0" hangingPunct="0">
              <a:defRPr sz="4500">
                <a:solidFill>
                  <a:schemeClr val="tx1"/>
                </a:solidFill>
                <a:latin typeface="Arial" pitchFamily="34" charset="0"/>
                <a:ea typeface="宋体" pitchFamily="2" charset="-122"/>
              </a:defRPr>
            </a:lvl4pPr>
            <a:lvl5pPr marL="2096491" indent="-232943" eaLnBrk="0" hangingPunct="0">
              <a:defRPr sz="4500">
                <a:solidFill>
                  <a:schemeClr val="tx1"/>
                </a:solidFill>
                <a:latin typeface="Arial" pitchFamily="34" charset="0"/>
                <a:ea typeface="宋体" pitchFamily="2" charset="-122"/>
              </a:defRPr>
            </a:lvl5pPr>
            <a:lvl6pPr marL="2562377" indent="-232943" eaLnBrk="0" fontAlgn="base" hangingPunct="0">
              <a:spcBef>
                <a:spcPct val="0"/>
              </a:spcBef>
              <a:spcAft>
                <a:spcPct val="0"/>
              </a:spcAft>
              <a:defRPr sz="4500">
                <a:solidFill>
                  <a:schemeClr val="tx1"/>
                </a:solidFill>
                <a:latin typeface="Arial" pitchFamily="34" charset="0"/>
                <a:ea typeface="宋体" pitchFamily="2" charset="-122"/>
              </a:defRPr>
            </a:lvl6pPr>
            <a:lvl7pPr marL="3028264" indent="-232943" eaLnBrk="0" fontAlgn="base" hangingPunct="0">
              <a:spcBef>
                <a:spcPct val="0"/>
              </a:spcBef>
              <a:spcAft>
                <a:spcPct val="0"/>
              </a:spcAft>
              <a:defRPr sz="4500">
                <a:solidFill>
                  <a:schemeClr val="tx1"/>
                </a:solidFill>
                <a:latin typeface="Arial" pitchFamily="34" charset="0"/>
                <a:ea typeface="宋体" pitchFamily="2" charset="-122"/>
              </a:defRPr>
            </a:lvl7pPr>
            <a:lvl8pPr marL="3494151" indent="-232943" eaLnBrk="0" fontAlgn="base" hangingPunct="0">
              <a:spcBef>
                <a:spcPct val="0"/>
              </a:spcBef>
              <a:spcAft>
                <a:spcPct val="0"/>
              </a:spcAft>
              <a:defRPr sz="4500">
                <a:solidFill>
                  <a:schemeClr val="tx1"/>
                </a:solidFill>
                <a:latin typeface="Arial" pitchFamily="34" charset="0"/>
                <a:ea typeface="宋体" pitchFamily="2" charset="-122"/>
              </a:defRPr>
            </a:lvl8pPr>
            <a:lvl9pPr marL="3960038" indent="-232943" eaLnBrk="0" fontAlgn="base" hangingPunct="0">
              <a:spcBef>
                <a:spcPct val="0"/>
              </a:spcBef>
              <a:spcAft>
                <a:spcPct val="0"/>
              </a:spcAft>
              <a:defRPr sz="4500">
                <a:solidFill>
                  <a:schemeClr val="tx1"/>
                </a:solidFill>
                <a:latin typeface="Arial" pitchFamily="34" charset="0"/>
                <a:ea typeface="宋体" pitchFamily="2" charset="-122"/>
              </a:defRPr>
            </a:lvl9pPr>
          </a:lstStyle>
          <a:p>
            <a:pPr eaLnBrk="1" hangingPunct="1"/>
            <a:fld id="{06C55190-DD22-4947-96CB-6BDF39969CC5}" type="slidenum">
              <a:rPr lang="en-US" altLang="en-US" sz="1200"/>
              <a:pPr eaLnBrk="1" hangingPunct="1"/>
              <a:t>12</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宋体" pitchFamily="2" charset="-122"/>
            </a:endParaRPr>
          </a:p>
        </p:txBody>
      </p:sp>
      <p:sp>
        <p:nvSpPr>
          <p:cNvPr id="4" name="Slide Number Placeholder 3"/>
          <p:cNvSpPr>
            <a:spLocks noGrp="1"/>
          </p:cNvSpPr>
          <p:nvPr>
            <p:ph type="sldNum" sz="quarter" idx="5"/>
          </p:nvPr>
        </p:nvSpPr>
        <p:spPr/>
        <p:txBody>
          <a:bodyPr/>
          <a:lstStyle>
            <a:lvl1pPr eaLnBrk="0" hangingPunct="0">
              <a:defRPr sz="4500">
                <a:solidFill>
                  <a:schemeClr val="tx1"/>
                </a:solidFill>
                <a:latin typeface="Arial" pitchFamily="34" charset="0"/>
                <a:ea typeface="宋体" pitchFamily="2" charset="-122"/>
              </a:defRPr>
            </a:lvl1pPr>
            <a:lvl2pPr marL="757066" indent="-291179" eaLnBrk="0" hangingPunct="0">
              <a:defRPr sz="4500">
                <a:solidFill>
                  <a:schemeClr val="tx1"/>
                </a:solidFill>
                <a:latin typeface="Arial" pitchFamily="34" charset="0"/>
                <a:ea typeface="宋体" pitchFamily="2" charset="-122"/>
              </a:defRPr>
            </a:lvl2pPr>
            <a:lvl3pPr marL="1164717" indent="-232943" eaLnBrk="0" hangingPunct="0">
              <a:defRPr sz="4500">
                <a:solidFill>
                  <a:schemeClr val="tx1"/>
                </a:solidFill>
                <a:latin typeface="Arial" pitchFamily="34" charset="0"/>
                <a:ea typeface="宋体" pitchFamily="2" charset="-122"/>
              </a:defRPr>
            </a:lvl3pPr>
            <a:lvl4pPr marL="1630604" indent="-232943" eaLnBrk="0" hangingPunct="0">
              <a:defRPr sz="4500">
                <a:solidFill>
                  <a:schemeClr val="tx1"/>
                </a:solidFill>
                <a:latin typeface="Arial" pitchFamily="34" charset="0"/>
                <a:ea typeface="宋体" pitchFamily="2" charset="-122"/>
              </a:defRPr>
            </a:lvl4pPr>
            <a:lvl5pPr marL="2096491" indent="-232943" eaLnBrk="0" hangingPunct="0">
              <a:defRPr sz="4500">
                <a:solidFill>
                  <a:schemeClr val="tx1"/>
                </a:solidFill>
                <a:latin typeface="Arial" pitchFamily="34" charset="0"/>
                <a:ea typeface="宋体" pitchFamily="2" charset="-122"/>
              </a:defRPr>
            </a:lvl5pPr>
            <a:lvl6pPr marL="2562377" indent="-232943" eaLnBrk="0" fontAlgn="base" hangingPunct="0">
              <a:spcBef>
                <a:spcPct val="0"/>
              </a:spcBef>
              <a:spcAft>
                <a:spcPct val="0"/>
              </a:spcAft>
              <a:defRPr sz="4500">
                <a:solidFill>
                  <a:schemeClr val="tx1"/>
                </a:solidFill>
                <a:latin typeface="Arial" pitchFamily="34" charset="0"/>
                <a:ea typeface="宋体" pitchFamily="2" charset="-122"/>
              </a:defRPr>
            </a:lvl6pPr>
            <a:lvl7pPr marL="3028264" indent="-232943" eaLnBrk="0" fontAlgn="base" hangingPunct="0">
              <a:spcBef>
                <a:spcPct val="0"/>
              </a:spcBef>
              <a:spcAft>
                <a:spcPct val="0"/>
              </a:spcAft>
              <a:defRPr sz="4500">
                <a:solidFill>
                  <a:schemeClr val="tx1"/>
                </a:solidFill>
                <a:latin typeface="Arial" pitchFamily="34" charset="0"/>
                <a:ea typeface="宋体" pitchFamily="2" charset="-122"/>
              </a:defRPr>
            </a:lvl7pPr>
            <a:lvl8pPr marL="3494151" indent="-232943" eaLnBrk="0" fontAlgn="base" hangingPunct="0">
              <a:spcBef>
                <a:spcPct val="0"/>
              </a:spcBef>
              <a:spcAft>
                <a:spcPct val="0"/>
              </a:spcAft>
              <a:defRPr sz="4500">
                <a:solidFill>
                  <a:schemeClr val="tx1"/>
                </a:solidFill>
                <a:latin typeface="Arial" pitchFamily="34" charset="0"/>
                <a:ea typeface="宋体" pitchFamily="2" charset="-122"/>
              </a:defRPr>
            </a:lvl8pPr>
            <a:lvl9pPr marL="3960038" indent="-232943" eaLnBrk="0" fontAlgn="base" hangingPunct="0">
              <a:spcBef>
                <a:spcPct val="0"/>
              </a:spcBef>
              <a:spcAft>
                <a:spcPct val="0"/>
              </a:spcAft>
              <a:defRPr sz="4500">
                <a:solidFill>
                  <a:schemeClr val="tx1"/>
                </a:solidFill>
                <a:latin typeface="Arial" pitchFamily="34" charset="0"/>
                <a:ea typeface="宋体" pitchFamily="2" charset="-122"/>
              </a:defRPr>
            </a:lvl9pPr>
          </a:lstStyle>
          <a:p>
            <a:pPr eaLnBrk="1" hangingPunct="1"/>
            <a:fld id="{06C55190-DD22-4947-96CB-6BDF39969CC5}" type="slidenum">
              <a:rPr lang="en-US" altLang="en-US" sz="1200"/>
              <a:pPr eaLnBrk="1" hangingPunct="1"/>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61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24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BAB86BBF-3A3E-4658-AEE0-F3028C2F34F6}"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770154347"/>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B3AE978D-84BF-4BCA-A33A-CA0F34EE8E4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813654523"/>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4A117BC8-A8A2-4121-A85C-961A59B0F00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660043708"/>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2286000"/>
            <a:ext cx="5791200" cy="1981200"/>
          </a:xfrm>
          <a:extLst/>
        </p:spPr>
        <p:txBody>
          <a:bodyPr anchor="ctr"/>
          <a:lstStyle>
            <a:lvl1pPr algn="ctr">
              <a:defRPr sz="1600">
                <a:solidFill>
                  <a:srgbClr val="0356A4"/>
                </a:solidFill>
                <a:latin typeface="Arial-BoldMT" pitchFamily="16"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828800" y="4419600"/>
            <a:ext cx="5791200" cy="1295400"/>
          </a:xfrm>
          <a:extLst/>
        </p:spPr>
        <p:txBody>
          <a:bodyPr/>
          <a:lstStyle>
            <a:lvl1pPr marL="0" indent="0" algn="ctr">
              <a:buFont typeface="Times" pitchFamily="16" charset="0"/>
              <a:buNone/>
              <a:defRPr sz="1800"/>
            </a:lvl1pPr>
          </a:lstStyle>
          <a:p>
            <a:pPr lvl="0"/>
            <a:r>
              <a:rPr lang="en-US" noProof="0" smtClean="0"/>
              <a:t>Click to edit Master subtitle style</a:t>
            </a:r>
          </a:p>
        </p:txBody>
      </p:sp>
      <p:sp>
        <p:nvSpPr>
          <p:cNvPr id="4" name="Rectangle 5"/>
          <p:cNvSpPr>
            <a:spLocks noGrp="1" noChangeArrowheads="1"/>
          </p:cNvSpPr>
          <p:nvPr>
            <p:ph type="ftr" sz="quarter" idx="10"/>
          </p:nvPr>
        </p:nvSpPr>
        <p:spPr>
          <a:xfrm>
            <a:off x="533400" y="6400800"/>
            <a:ext cx="2895600" cy="457200"/>
          </a:xfrm>
          <a:prstGeom prst="rect">
            <a:avLst/>
          </a:prstGeom>
          <a:extLst/>
        </p:spPr>
        <p:txBody>
          <a:bodyPr/>
          <a:lstStyle>
            <a:lvl1pPr algn="l" eaLnBrk="1" hangingPunct="1">
              <a:defRPr sz="800" b="1">
                <a:solidFill>
                  <a:srgbClr val="FFFFFE"/>
                </a:solidFill>
                <a:latin typeface="Arial" pitchFamily="34" charset="0"/>
                <a:ea typeface="ヒラギノ角ゴ Pro W3" pitchFamily="16" charset="-128"/>
                <a:cs typeface="Arial" pitchFamily="34"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05937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91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5" name="TextBox 4"/>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1557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2286000"/>
            <a:ext cx="40767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2286000"/>
            <a:ext cx="40767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450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67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4" name="TextBox 3"/>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001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284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3" name="TextBox 2"/>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Tree>
    <p:extLst>
      <p:ext uri="{BB962C8B-B14F-4D97-AF65-F5344CB8AC3E}">
        <p14:creationId xmlns:p14="http://schemas.microsoft.com/office/powerpoint/2010/main" val="271143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948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2011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9786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2629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024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099000"/>
      </p:ext>
    </p:extLst>
  </p:cSld>
  <p:clrMapOvr>
    <a:masterClrMapping/>
  </p:clrMapOvr>
  <p:transition xmlns:p14="http://schemas.microsoft.com/office/powerpoint/2010/mai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299752"/>
      </p:ext>
    </p:extLst>
  </p:cSld>
  <p:clrMapOvr>
    <a:masterClrMapping/>
  </p:clrMapOvr>
  <p:transition xmlns:p14="http://schemas.microsoft.com/office/powerpoint/2010/mai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9EAB266B-B52D-4EC1-88EE-7AF76558B36E}"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21141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53486624-C04F-438F-A74C-E4ACF765DFEB}"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734093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4E7FB0A8-5206-476A-ACDA-84749C106D8B}"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3255868292"/>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160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ED1FBB32-97AC-466C-B8E8-83C5571CE578}"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37887596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D8A026C6-F336-4DFF-9F23-B12402AE379D}"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3675799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DB015ED7-7B09-40AB-BEAE-141275A6BCB8}"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371590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D5A09EA7-9C58-426A-BCF6-DB82D3002EC6}"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2346333003"/>
      </p:ext>
    </p:extLst>
  </p:cSld>
  <p:clrMapOvr>
    <a:masterClrMapping/>
  </p:clrMapOvr>
  <p:transition xmlns:p14="http://schemas.microsoft.com/office/powerpoint/2010/mai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E76097F1-F865-42F6-88BA-9CF5A1E0A817}"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2215369561"/>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626A96FD-34D8-43F9-BD07-704A5863D619}"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636972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7DCBD40F-F0EA-4991-ADA3-9ABE9A587D0F}"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1531794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E61BF2B4-2AB8-4150-B00D-44E81CE8004C}"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2650431904"/>
      </p:ext>
    </p:extLst>
  </p:cSld>
  <p:clrMapOvr>
    <a:masterClrMapping/>
  </p:clrMapOvr>
  <p:transition xmlns:p14="http://schemas.microsoft.com/office/powerpoint/2010/mai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496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162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220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77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122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4374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795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207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0818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919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41791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BAB86BBF-3A3E-4658-AEE0-F3028C2F34F6}"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3593580252"/>
      </p:ext>
    </p:extLst>
  </p:cSld>
  <p:clrMapOvr>
    <a:masterClrMapping/>
  </p:clrMapOvr>
  <p:transition xmlns:p14="http://schemas.microsoft.com/office/powerpoint/2010/mai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B3AE978D-84BF-4BCA-A33A-CA0F34EE8E4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641334794"/>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1069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4A117BC8-A8A2-4121-A85C-961A59B0F00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614117579"/>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2286000"/>
            <a:ext cx="5791200" cy="1981200"/>
          </a:xfrm>
          <a:extLst/>
        </p:spPr>
        <p:txBody>
          <a:bodyPr anchor="ctr"/>
          <a:lstStyle>
            <a:lvl1pPr algn="ctr">
              <a:defRPr sz="3200">
                <a:solidFill>
                  <a:srgbClr val="0356A4"/>
                </a:solidFill>
                <a:latin typeface="Arial-BoldMT" pitchFamily="16"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828800" y="4419600"/>
            <a:ext cx="5791200" cy="1295400"/>
          </a:xfrm>
          <a:extLst/>
        </p:spPr>
        <p:txBody>
          <a:bodyPr/>
          <a:lstStyle>
            <a:lvl1pPr marL="0" indent="0" algn="ctr">
              <a:buFont typeface="Times" pitchFamily="16" charset="0"/>
              <a:buNone/>
              <a:defRPr sz="1800"/>
            </a:lvl1pPr>
          </a:lstStyle>
          <a:p>
            <a:pPr lvl="0"/>
            <a:r>
              <a:rPr lang="en-US" noProof="0" smtClean="0"/>
              <a:t>Click to edit Master subtitle style</a:t>
            </a:r>
          </a:p>
        </p:txBody>
      </p:sp>
      <p:sp>
        <p:nvSpPr>
          <p:cNvPr id="4" name="Rectangle 5"/>
          <p:cNvSpPr>
            <a:spLocks noGrp="1" noChangeArrowheads="1"/>
          </p:cNvSpPr>
          <p:nvPr>
            <p:ph type="ftr" sz="quarter" idx="10"/>
          </p:nvPr>
        </p:nvSpPr>
        <p:spPr bwMode="auto">
          <a:xfrm>
            <a:off x="533400" y="6400800"/>
            <a:ext cx="2895600" cy="457200"/>
          </a:xfrm>
          <a:prstGeom prst="rect">
            <a:avLst/>
          </a:prstGeom>
          <a:extLst/>
        </p:spPr>
        <p:txBody>
          <a:bodyPr vert="horz" wrap="square" lIns="91440" tIns="45720" rIns="91440" bIns="45720" numCol="1" anchor="t" anchorCtr="0" compatLnSpc="1">
            <a:prstTxWarp prst="textNoShape">
              <a:avLst/>
            </a:prstTxWarp>
          </a:bodyPr>
          <a:lstStyle>
            <a:lvl1pPr eaLnBrk="1" hangingPunct="1">
              <a:defRPr sz="800" b="1">
                <a:solidFill>
                  <a:srgbClr val="FFFFFE"/>
                </a:solidFill>
                <a:latin typeface="Calibri" pitchFamily="34" charset="0"/>
                <a:ea typeface="+mn-ea"/>
                <a:cs typeface="Calibri" pitchFamily="34"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700237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4834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5" name="TextBox 4"/>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1635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1676400"/>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676400"/>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115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426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4" name="TextBox 3"/>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7971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3" name="TextBox 2"/>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Tree>
    <p:extLst>
      <p:ext uri="{BB962C8B-B14F-4D97-AF65-F5344CB8AC3E}">
        <p14:creationId xmlns:p14="http://schemas.microsoft.com/office/powerpoint/2010/main" val="2260187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204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2011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62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83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948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815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mn-ea"/>
                <a:cs typeface="Arial" pitchFamily="34" charset="0"/>
              </a:defRPr>
            </a:lvl1pPr>
          </a:lstStyle>
          <a:p>
            <a:pPr fontAlgn="base">
              <a:spcBef>
                <a:spcPct val="0"/>
              </a:spcBef>
              <a:spcAft>
                <a:spcPct val="0"/>
              </a:spcAft>
              <a:defRPr/>
            </a:pPr>
            <a:fld id="{D74C8FE1-0F7C-439E-9FB2-6E100CA2FE73}"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353565961"/>
      </p:ext>
    </p:extLst>
  </p:cSld>
  <p:clrMapOvr>
    <a:masterClrMapping/>
  </p:clrMapOvr>
  <p:transition xmlns:p14="http://schemas.microsoft.com/office/powerpoint/2010/mai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2286000"/>
            <a:ext cx="5791200" cy="1981200"/>
          </a:xfrm>
          <a:extLst/>
        </p:spPr>
        <p:txBody>
          <a:bodyPr anchor="ctr"/>
          <a:lstStyle>
            <a:lvl1pPr algn="ctr">
              <a:defRPr sz="1600">
                <a:solidFill>
                  <a:srgbClr val="0356A4"/>
                </a:solidFill>
                <a:latin typeface="Arial-BoldMT" pitchFamily="16"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828800" y="4419600"/>
            <a:ext cx="5791200" cy="1295400"/>
          </a:xfrm>
          <a:extLst/>
        </p:spPr>
        <p:txBody>
          <a:bodyPr/>
          <a:lstStyle>
            <a:lvl1pPr marL="0" indent="0" algn="ctr">
              <a:buFont typeface="Times" pitchFamily="16" charset="0"/>
              <a:buNone/>
              <a:defRPr sz="1800"/>
            </a:lvl1pPr>
          </a:lstStyle>
          <a:p>
            <a:pPr lvl="0"/>
            <a:r>
              <a:rPr lang="en-US" noProof="0" smtClean="0"/>
              <a:t>Click to edit Master subtitle style</a:t>
            </a:r>
          </a:p>
        </p:txBody>
      </p:sp>
      <p:sp>
        <p:nvSpPr>
          <p:cNvPr id="4" name="Rectangle 5"/>
          <p:cNvSpPr>
            <a:spLocks noGrp="1" noChangeArrowheads="1"/>
          </p:cNvSpPr>
          <p:nvPr>
            <p:ph type="ftr" sz="quarter" idx="10"/>
          </p:nvPr>
        </p:nvSpPr>
        <p:spPr bwMode="auto">
          <a:xfrm>
            <a:off x="533400" y="6400800"/>
            <a:ext cx="2895600" cy="457200"/>
          </a:xfrm>
          <a:prstGeom prst="rect">
            <a:avLst/>
          </a:prstGeom>
          <a:extLst/>
        </p:spPr>
        <p:txBody>
          <a:bodyPr vert="horz" wrap="square" lIns="91440" tIns="45720" rIns="91440" bIns="45720" numCol="1" anchor="t" anchorCtr="0" compatLnSpc="1">
            <a:prstTxWarp prst="textNoShape">
              <a:avLst/>
            </a:prstTxWarp>
          </a:bodyPr>
          <a:lstStyle>
            <a:lvl1pPr eaLnBrk="1" hangingPunct="1">
              <a:defRPr sz="800" b="1">
                <a:solidFill>
                  <a:srgbClr val="FFFFFE"/>
                </a:solidFill>
                <a:latin typeface="Arial" pitchFamily="34" charset="0"/>
                <a:ea typeface="+mn-ea"/>
                <a:cs typeface="Arial" pitchFamily="34"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637581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41218183-8D0D-4589-A6C0-03806F8B16B3}"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259207202"/>
      </p:ext>
    </p:extLst>
  </p:cSld>
  <p:clrMapOvr>
    <a:masterClrMapping/>
  </p:clrMapOvr>
  <p:transition xmlns:p14="http://schemas.microsoft.com/office/powerpoint/2010/mai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CED91C0F-C6A1-4D06-A5AB-8D76F71E802C}"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517287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682957FA-AD0A-48E4-9369-B459011DA1B7}"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926385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252ADC97-FFA6-4D66-8A8E-FE77F50D7C4A}"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848976217"/>
      </p:ext>
    </p:extLst>
  </p:cSld>
  <p:clrMapOvr>
    <a:masterClrMapping/>
  </p:clrMapOvr>
  <p:transition xmlns:p14="http://schemas.microsoft.com/office/powerpoint/2010/mai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65FEEE68-AFE5-43EF-8DC9-5E53B49892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248944882"/>
      </p:ext>
    </p:extLst>
  </p:cSld>
  <p:clrMapOvr>
    <a:masterClrMapping/>
  </p:clrMapOvr>
  <p:transition xmlns:p14="http://schemas.microsoft.com/office/powerpoint/2010/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1BA38180-E897-4250-8238-B68FEEF3F34D}"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45893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46591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2DDB64BE-DB37-4EBF-A95B-4A4BC7A80829}"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076190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D20FED3E-FA47-4E9A-827F-653E97739A2D}"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96902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BA582102-907D-4DF3-A972-2A7598EBED38}"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5624089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76669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868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35807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5029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30321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6561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84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10408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3097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953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2442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0"/>
            <a:ext cx="609600" cy="3651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BAB86BBF-3A3E-4658-AEE0-F3028C2F34F6}"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2307892151"/>
      </p:ext>
    </p:extLst>
  </p:cSld>
  <p:clrMapOvr>
    <a:masterClrMapping/>
  </p:clrMapOvr>
  <p:transition xmlns:p14="http://schemas.microsoft.com/office/powerpoint/2010/mai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0"/>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B3AE978D-84BF-4BCA-A33A-CA0F34EE8E4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577238316"/>
      </p:ext>
    </p:extLst>
  </p:cSld>
  <p:clrMapOvr>
    <a:masterClrMapping/>
  </p:clrMapOvr>
  <p:transition xmlns:p14="http://schemas.microsoft.com/office/powerpoint/2010/mai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0"/>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4A117BC8-A8A2-4121-A85C-961A59B0F00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248011519"/>
      </p:ext>
    </p:extLst>
  </p:cSld>
  <p:clrMapOvr>
    <a:masterClrMapping/>
  </p:clrMapOvr>
  <p:transition xmlns:p14="http://schemas.microsoft.com/office/powerpoint/2010/mai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2EFBD61-3D12-4694-8B8A-ECFD3BCCD865}" type="datetime1">
              <a:rPr lang="en-US" smtClean="0">
                <a:solidFill>
                  <a:prstClr val="black">
                    <a:tint val="75000"/>
                  </a:prstClr>
                </a:solidFill>
              </a:rPr>
              <a:t>9/19/14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Title 1"/>
          <p:cNvSpPr txBox="1">
            <a:spLocks/>
          </p:cNvSpPr>
          <p:nvPr userDrawn="1"/>
        </p:nvSpPr>
        <p:spPr>
          <a:xfrm>
            <a:off x="0" y="6074903"/>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9" name="Picture 5" descr="C:\Documents and Settings\ekim\My Documents\Logo\logo 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5797551"/>
            <a:ext cx="1060451" cy="106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81B8832-F33E-4FC4-846F-E242BAE25C8D}" type="datetime1">
              <a:rPr lang="en-US" smtClean="0"/>
              <a:t>9/19/14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7" name="Title 1"/>
          <p:cNvSpPr txBox="1">
            <a:spLocks/>
          </p:cNvSpPr>
          <p:nvPr userDrawn="1"/>
        </p:nvSpPr>
        <p:spPr>
          <a:xfrm>
            <a:off x="0" y="6074903"/>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8" name="Picture 5" descr="C:\Documents and Settings\ekim\My Documents\Logo\logo 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5797551"/>
            <a:ext cx="1060451" cy="10604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flipH="1">
            <a:off x="76200" y="1447800"/>
            <a:ext cx="8991600" cy="0"/>
          </a:xfrm>
          <a:prstGeom prst="line">
            <a:avLst/>
          </a:prstGeom>
          <a:ln w="41275">
            <a:solidFill>
              <a:srgbClr val="6A18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B385921-A91A-409C-921C-0E0EC1E750EC}" type="datetime2">
              <a:rPr lang="en-US" smtClean="0"/>
              <a:t>Friday, September 19, 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32EB2-0AA8-4B3A-8418-515405C711F7}" type="datetime1">
              <a:rPr lang="en-US" smtClean="0">
                <a:solidFill>
                  <a:prstClr val="black">
                    <a:tint val="75000"/>
                  </a:prstClr>
                </a:solidFill>
              </a:rPr>
              <a:t>9/19/14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92439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36407DB-29E9-45B5-82DB-74489CE2630B}" type="datetime1">
              <a:rPr lang="en-US" smtClean="0">
                <a:solidFill>
                  <a:prstClr val="black">
                    <a:tint val="75000"/>
                  </a:prstClr>
                </a:solidFill>
              </a:rPr>
              <a:t>9/19/14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680972-1CC9-47BF-BFCD-DB174F5B56D9}" type="datetime1">
              <a:rPr lang="en-US" smtClean="0">
                <a:solidFill>
                  <a:prstClr val="black">
                    <a:tint val="75000"/>
                  </a:prstClr>
                </a:solidFill>
              </a:rPr>
              <a:t>9/19/14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F6982F-4343-4B26-AA37-76348D235E2A}" type="datetime1">
              <a:rPr lang="en-US" smtClean="0">
                <a:solidFill>
                  <a:prstClr val="black">
                    <a:tint val="75000"/>
                  </a:prstClr>
                </a:solidFill>
              </a:rPr>
              <a:t>9/19/14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7249-79EE-4896-8ED1-309F6C88883D}" type="datetime1">
              <a:rPr lang="en-US" smtClean="0">
                <a:solidFill>
                  <a:prstClr val="black">
                    <a:tint val="75000"/>
                  </a:prstClr>
                </a:solidFill>
              </a:rPr>
              <a:t>9/19/14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70082-D68F-4341-9B02-651E2309A723}" type="datetime1">
              <a:rPr lang="en-US" smtClean="0">
                <a:solidFill>
                  <a:prstClr val="black">
                    <a:tint val="75000"/>
                  </a:prstClr>
                </a:solidFill>
              </a:rPr>
              <a:t>9/19/14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BEC98-00FC-4829-BFB1-F83D869C6B05}" type="datetime1">
              <a:rPr lang="en-US" smtClean="0">
                <a:solidFill>
                  <a:prstClr val="black">
                    <a:tint val="75000"/>
                  </a:prstClr>
                </a:solidFill>
              </a:rPr>
              <a:t>9/19/14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7B312A-051D-4C79-91BC-22EA6FDF6192}" type="datetime1">
              <a:rPr lang="en-US" smtClean="0">
                <a:solidFill>
                  <a:prstClr val="black">
                    <a:tint val="75000"/>
                  </a:prstClr>
                </a:solidFill>
              </a:rPr>
              <a:t>9/19/14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956653A-FF97-404C-84DD-3C10E8F1ABCC}" type="datetime1">
              <a:rPr lang="en-US" smtClean="0">
                <a:solidFill>
                  <a:prstClr val="black">
                    <a:tint val="75000"/>
                  </a:prstClr>
                </a:solidFill>
              </a:rPr>
              <a:t>9/19/14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txBox="1">
            <a:spLocks/>
          </p:cNvSpPr>
          <p:nvPr userDrawn="1"/>
        </p:nvSpPr>
        <p:spPr>
          <a:xfrm>
            <a:off x="0" y="6074903"/>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10" name="Picture 5" descr="C:\Documents and Settings\ekim\My Documents\Logo\logo 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5797551"/>
            <a:ext cx="1060451" cy="106045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76200" y="1447800"/>
            <a:ext cx="8991600" cy="0"/>
          </a:xfrm>
          <a:prstGeom prst="line">
            <a:avLst/>
          </a:prstGeom>
          <a:ln w="41275">
            <a:solidFill>
              <a:srgbClr val="6A18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69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slideLayout" Target="../slideLayouts/slideLayout33.xml"/><Relationship Id="rId21" Type="http://schemas.openxmlformats.org/officeDocument/2006/relationships/slideLayout" Target="../slideLayouts/slideLayout34.xml"/><Relationship Id="rId22" Type="http://schemas.openxmlformats.org/officeDocument/2006/relationships/slideLayout" Target="../slideLayouts/slideLayout35.xml"/><Relationship Id="rId23" Type="http://schemas.openxmlformats.org/officeDocument/2006/relationships/slideLayout" Target="../slideLayouts/slideLayout36.xml"/><Relationship Id="rId24" Type="http://schemas.openxmlformats.org/officeDocument/2006/relationships/slideLayout" Target="../slideLayouts/slideLayout37.xml"/><Relationship Id="rId25" Type="http://schemas.openxmlformats.org/officeDocument/2006/relationships/theme" Target="../theme/theme2.xml"/><Relationship Id="rId26" Type="http://schemas.openxmlformats.org/officeDocument/2006/relationships/image" Target="../media/image2.jpeg"/><Relationship Id="rId27" Type="http://schemas.openxmlformats.org/officeDocument/2006/relationships/image" Target="../media/image3.jpeg"/><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slideLayout" Target="../slideLayouts/slideLayout31.xml"/><Relationship Id="rId19" Type="http://schemas.openxmlformats.org/officeDocument/2006/relationships/slideLayout" Target="../slideLayouts/slideLayout3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9.xml"/><Relationship Id="rId20" Type="http://schemas.openxmlformats.org/officeDocument/2006/relationships/slideLayout" Target="../slideLayouts/slideLayout70.xml"/><Relationship Id="rId21" Type="http://schemas.openxmlformats.org/officeDocument/2006/relationships/slideLayout" Target="../slideLayouts/slideLayout71.xml"/><Relationship Id="rId22" Type="http://schemas.openxmlformats.org/officeDocument/2006/relationships/slideLayout" Target="../slideLayouts/slideLayout72.xml"/><Relationship Id="rId23" Type="http://schemas.openxmlformats.org/officeDocument/2006/relationships/theme" Target="../theme/theme4.xml"/><Relationship Id="rId24" Type="http://schemas.openxmlformats.org/officeDocument/2006/relationships/image" Target="../media/image2.jpeg"/><Relationship Id="rId25" Type="http://schemas.openxmlformats.org/officeDocument/2006/relationships/image" Target="../media/image3.jpeg"/><Relationship Id="rId10" Type="http://schemas.openxmlformats.org/officeDocument/2006/relationships/slideLayout" Target="../slideLayouts/slideLayout60.xml"/><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slideLayout" Target="../slideLayouts/slideLayout65.xml"/><Relationship Id="rId16" Type="http://schemas.openxmlformats.org/officeDocument/2006/relationships/slideLayout" Target="../slideLayouts/slideLayout66.xml"/><Relationship Id="rId17" Type="http://schemas.openxmlformats.org/officeDocument/2006/relationships/slideLayout" Target="../slideLayouts/slideLayout67.xml"/><Relationship Id="rId18" Type="http://schemas.openxmlformats.org/officeDocument/2006/relationships/slideLayout" Target="../slideLayouts/slideLayout68.xml"/><Relationship Id="rId19" Type="http://schemas.openxmlformats.org/officeDocument/2006/relationships/slideLayout" Target="../slideLayouts/slideLayout69.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slideLayout" Target="../slideLayouts/slideLayout85.xml"/><Relationship Id="rId14" Type="http://schemas.openxmlformats.org/officeDocument/2006/relationships/theme" Target="../theme/theme5.xml"/><Relationship Id="rId15" Type="http://schemas.openxmlformats.org/officeDocument/2006/relationships/image" Target="../media/image1.jpeg"/><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theme" Target="../theme/theme6.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9400"/>
            <a:ext cx="9144000" cy="2286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sp>
        <p:nvSpPr>
          <p:cNvPr id="3075"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81000" y="1676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12"/>
          <p:cNvSpPr>
            <a:spLocks noChangeArrowheads="1"/>
          </p:cNvSpPr>
          <p:nvPr/>
        </p:nvSpPr>
        <p:spPr bwMode="auto">
          <a:xfrm>
            <a:off x="533400" y="66294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              </a:t>
            </a: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3049962580"/>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6"/>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220200" cy="762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pic>
        <p:nvPicPr>
          <p:cNvPr id="1027" name="Picture 9" descr="Logo_LSI_tagline_rgb"/>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629400" y="228600"/>
            <a:ext cx="228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2"/>
          <p:cNvSpPr>
            <a:spLocks noGrp="1" noChangeArrowheads="1"/>
          </p:cNvSpPr>
          <p:nvPr>
            <p:ph type="title"/>
          </p:nvPr>
        </p:nvSpPr>
        <p:spPr bwMode="auto">
          <a:xfrm>
            <a:off x="304800" y="228600"/>
            <a:ext cx="609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1000" y="2286000"/>
            <a:ext cx="830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12"/>
          <p:cNvSpPr>
            <a:spLocks noChangeArrowheads="1"/>
          </p:cNvSpPr>
          <p:nvPr/>
        </p:nvSpPr>
        <p:spPr bwMode="auto">
          <a:xfrm>
            <a:off x="5334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a:t>
            </a:r>
          </a:p>
          <a:p>
            <a:pPr fontAlgn="base">
              <a:spcBef>
                <a:spcPct val="0"/>
              </a:spcBef>
              <a:spcAft>
                <a:spcPct val="0"/>
              </a:spcAft>
            </a:pP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1001927620"/>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9400"/>
            <a:ext cx="9144000" cy="2286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sp>
        <p:nvSpPr>
          <p:cNvPr id="3075"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81000" y="1676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12"/>
          <p:cNvSpPr>
            <a:spLocks noChangeArrowheads="1"/>
          </p:cNvSpPr>
          <p:nvPr/>
        </p:nvSpPr>
        <p:spPr bwMode="auto">
          <a:xfrm>
            <a:off x="533400" y="66294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              </a:t>
            </a: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775671552"/>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220200" cy="762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pic>
        <p:nvPicPr>
          <p:cNvPr id="2051" name="Picture 9" descr="Logo_LSI_tagline_rgb"/>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629400" y="228600"/>
            <a:ext cx="228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12"/>
          <p:cNvSpPr>
            <a:spLocks noChangeShapeType="1"/>
          </p:cNvSpPr>
          <p:nvPr/>
        </p:nvSpPr>
        <p:spPr bwMode="auto">
          <a:xfrm>
            <a:off x="76200" y="1219200"/>
            <a:ext cx="9144000" cy="0"/>
          </a:xfrm>
          <a:prstGeom prst="line">
            <a:avLst/>
          </a:prstGeom>
          <a:noFill/>
          <a:ln w="9525">
            <a:solidFill>
              <a:srgbClr val="0356A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prstClr val="white"/>
              </a:solidFill>
              <a:latin typeface="Arial" pitchFamily="34" charset="0"/>
              <a:ea typeface="MS PGothic" pitchFamily="34" charset="-128"/>
            </a:endParaRPr>
          </a:p>
        </p:txBody>
      </p:sp>
      <p:sp>
        <p:nvSpPr>
          <p:cNvPr id="2053"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4" name="Rectangle 3"/>
          <p:cNvSpPr>
            <a:spLocks noGrp="1" noChangeArrowheads="1"/>
          </p:cNvSpPr>
          <p:nvPr>
            <p:ph type="body" idx="1"/>
          </p:nvPr>
        </p:nvSpPr>
        <p:spPr bwMode="auto">
          <a:xfrm>
            <a:off x="381000" y="16764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12"/>
          <p:cNvSpPr>
            <a:spLocks noChangeArrowheads="1"/>
          </p:cNvSpPr>
          <p:nvPr/>
        </p:nvSpPr>
        <p:spPr bwMode="auto">
          <a:xfrm>
            <a:off x="5334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a:t>
            </a:r>
          </a:p>
          <a:p>
            <a:pPr fontAlgn="base">
              <a:spcBef>
                <a:spcPct val="0"/>
              </a:spcBef>
              <a:spcAft>
                <a:spcPct val="0"/>
              </a:spcAft>
            </a:pP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499303465"/>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9400"/>
            <a:ext cx="9144000" cy="2286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sp>
        <p:nvSpPr>
          <p:cNvPr id="3075"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81000" y="1676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12"/>
          <p:cNvSpPr>
            <a:spLocks noChangeArrowheads="1"/>
          </p:cNvSpPr>
          <p:nvPr/>
        </p:nvSpPr>
        <p:spPr bwMode="auto">
          <a:xfrm>
            <a:off x="533400" y="66294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              </a:t>
            </a: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3130795657"/>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9/19/14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3662" r:id="rId13"/>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8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838200"/>
          </a:xfrm>
        </p:spPr>
        <p:txBody>
          <a:bodyPr>
            <a:normAutofit/>
          </a:bodyPr>
          <a:lstStyle/>
          <a:p>
            <a:pPr algn="ctr"/>
            <a:r>
              <a:rPr lang="en-US" sz="4000" dirty="0" smtClean="0">
                <a:solidFill>
                  <a:schemeClr val="tx1"/>
                </a:solidFill>
              </a:rPr>
              <a:t>DEAC Meeting Agenda: 9.18.14 </a:t>
            </a:r>
            <a:endParaRPr lang="en-US" sz="4000" dirty="0">
              <a:solidFill>
                <a:schemeClr val="tx1"/>
              </a:solidFill>
            </a:endParaRPr>
          </a:p>
        </p:txBody>
      </p:sp>
      <p:sp>
        <p:nvSpPr>
          <p:cNvPr id="3" name="Content Placeholder 2"/>
          <p:cNvSpPr>
            <a:spLocks noGrp="1"/>
          </p:cNvSpPr>
          <p:nvPr>
            <p:ph idx="1"/>
          </p:nvPr>
        </p:nvSpPr>
        <p:spPr>
          <a:xfrm>
            <a:off x="609600" y="1524000"/>
            <a:ext cx="8001000" cy="4419600"/>
          </a:xfrm>
        </p:spPr>
        <p:txBody>
          <a:bodyPr>
            <a:normAutofit lnSpcReduction="10000"/>
          </a:bodyPr>
          <a:lstStyle/>
          <a:p>
            <a:pPr marL="68580" indent="0">
              <a:buNone/>
            </a:pPr>
            <a:r>
              <a:rPr lang="en-US" dirty="0"/>
              <a:t>1. </a:t>
            </a:r>
            <a:r>
              <a:rPr lang="en-US" b="1" dirty="0"/>
              <a:t>AchieveNJ</a:t>
            </a:r>
            <a:r>
              <a:rPr lang="en-US" dirty="0"/>
              <a:t> </a:t>
            </a:r>
          </a:p>
          <a:p>
            <a:pPr lvl="1"/>
            <a:r>
              <a:rPr lang="en-US" dirty="0" smtClean="0"/>
              <a:t>Update </a:t>
            </a:r>
            <a:r>
              <a:rPr lang="en-US" dirty="0"/>
              <a:t>8.12.14 </a:t>
            </a:r>
          </a:p>
          <a:p>
            <a:pPr lvl="1"/>
            <a:r>
              <a:rPr lang="en-US" dirty="0" err="1" smtClean="0"/>
              <a:t>ScIP</a:t>
            </a:r>
            <a:r>
              <a:rPr lang="en-US" dirty="0" smtClean="0"/>
              <a:t> </a:t>
            </a:r>
            <a:r>
              <a:rPr lang="en-US" dirty="0"/>
              <a:t>Update 8.14 (+ Sharing with DEAC next meeting) </a:t>
            </a:r>
            <a:endParaRPr lang="en-US" dirty="0" smtClean="0"/>
          </a:p>
          <a:p>
            <a:pPr lvl="2"/>
            <a:r>
              <a:rPr lang="en-US" dirty="0" smtClean="0"/>
              <a:t>Resources</a:t>
            </a:r>
            <a:r>
              <a:rPr lang="en-US" dirty="0"/>
              <a:t>: Teacher Evaluation Scoring Guide 2014-</a:t>
            </a:r>
            <a:r>
              <a:rPr lang="en-US" dirty="0" smtClean="0"/>
              <a:t>15, 14</a:t>
            </a:r>
            <a:r>
              <a:rPr lang="en-US" dirty="0"/>
              <a:t>-15 </a:t>
            </a:r>
            <a:r>
              <a:rPr lang="en-US" dirty="0" err="1"/>
              <a:t>TeacherEvalChart</a:t>
            </a:r>
            <a:r>
              <a:rPr lang="en-US" dirty="0"/>
              <a:t>, Resources Catalog, </a:t>
            </a:r>
            <a:r>
              <a:rPr lang="en-US" dirty="0" smtClean="0"/>
              <a:t>and Approved </a:t>
            </a:r>
            <a:r>
              <a:rPr lang="en-US" dirty="0"/>
              <a:t>L</a:t>
            </a:r>
            <a:r>
              <a:rPr lang="en-US" dirty="0" smtClean="0"/>
              <a:t>ist </a:t>
            </a:r>
            <a:r>
              <a:rPr lang="en-US" dirty="0"/>
              <a:t>of Evaluation </a:t>
            </a:r>
            <a:r>
              <a:rPr lang="en-US" dirty="0" smtClean="0"/>
              <a:t>Models</a:t>
            </a:r>
          </a:p>
          <a:p>
            <a:pPr marL="68580" indent="0">
              <a:buNone/>
            </a:pPr>
            <a:r>
              <a:rPr lang="en-US" dirty="0" smtClean="0"/>
              <a:t>2. </a:t>
            </a:r>
            <a:r>
              <a:rPr lang="en-US" b="1" dirty="0" smtClean="0"/>
              <a:t>Marzano Update</a:t>
            </a:r>
          </a:p>
          <a:p>
            <a:pPr marL="68580" indent="0">
              <a:buNone/>
            </a:pPr>
            <a:r>
              <a:rPr lang="en-US" dirty="0" smtClean="0"/>
              <a:t>3</a:t>
            </a:r>
            <a:r>
              <a:rPr lang="en-US" dirty="0"/>
              <a:t>. </a:t>
            </a:r>
            <a:r>
              <a:rPr lang="en-US" b="1" dirty="0"/>
              <a:t>Verona Student Growth Objectives (VGO)</a:t>
            </a:r>
          </a:p>
          <a:p>
            <a:pPr marL="68580" indent="0">
              <a:buNone/>
            </a:pPr>
            <a:r>
              <a:rPr lang="en-US" dirty="0"/>
              <a:t>4. </a:t>
            </a:r>
            <a:r>
              <a:rPr lang="en-US" b="1" dirty="0"/>
              <a:t>Professional </a:t>
            </a:r>
            <a:r>
              <a:rPr lang="en-US" b="1" dirty="0" smtClean="0"/>
              <a:t>Learning</a:t>
            </a:r>
            <a:endParaRPr lang="en-US" b="1" dirty="0"/>
          </a:p>
        </p:txBody>
      </p:sp>
    </p:spTree>
    <p:extLst>
      <p:ext uri="{BB962C8B-B14F-4D97-AF65-F5344CB8AC3E}">
        <p14:creationId xmlns:p14="http://schemas.microsoft.com/office/powerpoint/2010/main" val="4015817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152400"/>
            <a:ext cx="8915400" cy="1219200"/>
          </a:xfrm>
        </p:spPr>
        <p:txBody>
          <a:bodyPr/>
          <a:lstStyle/>
          <a:p>
            <a:r>
              <a:rPr lang="en-US" sz="4000" dirty="0" smtClean="0"/>
              <a:t>Verona Student Growth Objectives</a:t>
            </a:r>
            <a:endParaRPr lang="en-US" altLang="zh-CN" sz="4000" b="1" dirty="0" smtClean="0">
              <a:solidFill>
                <a:schemeClr val="tx1"/>
              </a:solidFill>
            </a:endParaRPr>
          </a:p>
        </p:txBody>
      </p:sp>
      <p:sp>
        <p:nvSpPr>
          <p:cNvPr id="4099" name="Rectangle 3"/>
          <p:cNvSpPr>
            <a:spLocks noGrp="1" noChangeArrowheads="1"/>
          </p:cNvSpPr>
          <p:nvPr>
            <p:ph type="body" idx="4294967295"/>
          </p:nvPr>
        </p:nvSpPr>
        <p:spPr>
          <a:xfrm>
            <a:off x="457200" y="1524000"/>
            <a:ext cx="8382000" cy="4724400"/>
          </a:xfrm>
          <a:prstGeom prst="rect">
            <a:avLst/>
          </a:prstGeom>
        </p:spPr>
        <p:txBody>
          <a:bodyPr>
            <a:noAutofit/>
          </a:bodyPr>
          <a:lstStyle/>
          <a:p>
            <a:pPr marL="0" indent="0">
              <a:buNone/>
            </a:pPr>
            <a:endParaRPr lang="en-US" altLang="zh-CN" sz="3200" dirty="0" smtClean="0">
              <a:ea typeface="宋体" pitchFamily="2" charset="-122"/>
            </a:endParaRPr>
          </a:p>
          <a:p>
            <a:pPr marL="0" indent="0">
              <a:buNone/>
            </a:pPr>
            <a:endParaRPr lang="en-US" altLang="zh-CN" sz="3200" dirty="0" smtClean="0">
              <a:ea typeface="宋体" pitchFamily="2" charset="-122"/>
            </a:endParaRPr>
          </a:p>
          <a:p>
            <a:pPr marL="457200" indent="-457200"/>
            <a:r>
              <a:rPr lang="en-US" altLang="zh-CN" sz="3200" dirty="0" smtClean="0">
                <a:ea typeface="宋体" pitchFamily="2" charset="-122"/>
              </a:rPr>
              <a:t>Emphasize </a:t>
            </a:r>
            <a:r>
              <a:rPr lang="en-US" altLang="zh-CN" sz="3200" dirty="0">
                <a:ea typeface="宋体" pitchFamily="2" charset="-122"/>
              </a:rPr>
              <a:t>GROWTH</a:t>
            </a:r>
          </a:p>
          <a:p>
            <a:pPr marL="457200" indent="-457200"/>
            <a:r>
              <a:rPr lang="en-US" altLang="zh-CN" sz="3200" dirty="0" smtClean="0">
                <a:ea typeface="宋体" pitchFamily="2" charset="-122"/>
              </a:rPr>
              <a:t>As part of ROUTINE </a:t>
            </a:r>
            <a:r>
              <a:rPr lang="en-US" altLang="zh-CN" sz="3200" dirty="0">
                <a:ea typeface="宋体" pitchFamily="2" charset="-122"/>
              </a:rPr>
              <a:t>PRACTICE</a:t>
            </a:r>
          </a:p>
          <a:p>
            <a:pPr marL="457200" indent="-457200"/>
            <a:r>
              <a:rPr lang="en-US" altLang="zh-CN" sz="3200" dirty="0">
                <a:ea typeface="宋体" pitchFamily="2" charset="-122"/>
              </a:rPr>
              <a:t>Avoid BIG Pre/Post Tests </a:t>
            </a:r>
          </a:p>
          <a:p>
            <a:pPr marL="457200" indent="-457200"/>
            <a:r>
              <a:rPr lang="en-US" altLang="zh-CN" sz="3200" dirty="0" smtClean="0">
                <a:ea typeface="宋体" pitchFamily="2" charset="-122"/>
              </a:rPr>
              <a:t>Consider Unit </a:t>
            </a:r>
            <a:r>
              <a:rPr lang="en-US" altLang="zh-CN" sz="3200" dirty="0">
                <a:ea typeface="宋体" pitchFamily="2" charset="-122"/>
              </a:rPr>
              <a:t>Based Growth Objectives</a:t>
            </a:r>
          </a:p>
          <a:p>
            <a:pPr marL="457200" indent="-457200"/>
            <a:endParaRPr lang="en-US" altLang="en-US" sz="2800" dirty="0" smtClean="0">
              <a:cs typeface="Cambria Math" pitchFamily="18" charset="0"/>
            </a:endParaRPr>
          </a:p>
        </p:txBody>
      </p:sp>
      <p:pic>
        <p:nvPicPr>
          <p:cNvPr id="3074" name="Picture 2" descr="C:\Users\gstevenson\AppData\Local\Microsoft\Windows\Temporary Internet Files\Content.Outlook\KVFN2WYF\Screen Shot 2014-08-29 at 2 33 08 PM.png"/>
          <p:cNvPicPr>
            <a:picLocks noChangeAspect="1" noChangeArrowheads="1"/>
          </p:cNvPicPr>
          <p:nvPr/>
        </p:nvPicPr>
        <p:blipFill rotWithShape="1">
          <a:blip r:embed="rId3">
            <a:extLst>
              <a:ext uri="{28A0092B-C50C-407E-A947-70E740481C1C}">
                <a14:useLocalDpi xmlns:a14="http://schemas.microsoft.com/office/drawing/2010/main" val="0"/>
              </a:ext>
            </a:extLst>
          </a:blip>
          <a:srcRect b="77264"/>
          <a:stretch/>
        </p:blipFill>
        <p:spPr bwMode="auto">
          <a:xfrm>
            <a:off x="609600" y="1600200"/>
            <a:ext cx="8001000" cy="126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3627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500"/>
                                        <p:tgtEl>
                                          <p:spTgt spid="4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fade">
                                      <p:cBhvr>
                                        <p:cTn id="22" dur="500"/>
                                        <p:tgtEl>
                                          <p:spTgt spid="4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fade">
                                      <p:cBhvr>
                                        <p:cTn id="2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152400"/>
            <a:ext cx="8915400" cy="917575"/>
          </a:xfrm>
        </p:spPr>
        <p:txBody>
          <a:bodyPr/>
          <a:lstStyle/>
          <a:p>
            <a:r>
              <a:rPr lang="en-US" sz="4000" dirty="0"/>
              <a:t>Verona Student Growth Objectives</a:t>
            </a:r>
            <a:endParaRPr lang="en-US" altLang="zh-CN" sz="4000" b="1" dirty="0" smtClean="0">
              <a:solidFill>
                <a:schemeClr val="tx1"/>
              </a:solidFill>
            </a:endParaRPr>
          </a:p>
        </p:txBody>
      </p:sp>
      <p:sp>
        <p:nvSpPr>
          <p:cNvPr id="4099" name="Rectangle 3"/>
          <p:cNvSpPr>
            <a:spLocks noGrp="1" noChangeArrowheads="1"/>
          </p:cNvSpPr>
          <p:nvPr>
            <p:ph type="body" idx="4294967295"/>
          </p:nvPr>
        </p:nvSpPr>
        <p:spPr>
          <a:xfrm>
            <a:off x="152399" y="1524000"/>
            <a:ext cx="3723101" cy="4206240"/>
          </a:xfrm>
          <a:prstGeom prst="rect">
            <a:avLst/>
          </a:prstGeom>
        </p:spPr>
        <p:txBody>
          <a:bodyPr>
            <a:normAutofit fontScale="77500" lnSpcReduction="20000"/>
          </a:bodyPr>
          <a:lstStyle/>
          <a:p>
            <a:r>
              <a:rPr lang="en-US" altLang="zh-CN" sz="3200" b="1" dirty="0" smtClean="0">
                <a:ea typeface="宋体" pitchFamily="2" charset="-122"/>
              </a:rPr>
              <a:t>Streamlined Excel </a:t>
            </a:r>
            <a:r>
              <a:rPr lang="en-US" altLang="zh-CN" sz="3200" b="1" dirty="0">
                <a:ea typeface="宋体" pitchFamily="2" charset="-122"/>
              </a:rPr>
              <a:t>Form </a:t>
            </a:r>
            <a:r>
              <a:rPr lang="en-US" altLang="zh-CN" sz="3200" b="1" dirty="0" smtClean="0">
                <a:ea typeface="宋体" pitchFamily="2" charset="-122"/>
              </a:rPr>
              <a:t>(veronaschools.org/</a:t>
            </a:r>
            <a:br>
              <a:rPr lang="en-US" altLang="zh-CN" sz="3200" b="1" dirty="0" smtClean="0">
                <a:ea typeface="宋体" pitchFamily="2" charset="-122"/>
              </a:rPr>
            </a:br>
            <a:r>
              <a:rPr lang="en-US" altLang="zh-CN" sz="3200" b="1" dirty="0" smtClean="0">
                <a:ea typeface="宋体" pitchFamily="2" charset="-122"/>
              </a:rPr>
              <a:t>Page/2673)</a:t>
            </a:r>
          </a:p>
          <a:p>
            <a:r>
              <a:rPr lang="en-US" altLang="zh-CN" sz="3200" b="1" dirty="0" smtClean="0">
                <a:ea typeface="宋体" pitchFamily="2" charset="-122"/>
              </a:rPr>
              <a:t>Data form included</a:t>
            </a:r>
          </a:p>
          <a:p>
            <a:r>
              <a:rPr lang="en-US" altLang="en-US" sz="3200" dirty="0">
                <a:cs typeface="Cambria Math" pitchFamily="18" charset="0"/>
              </a:rPr>
              <a:t>D</a:t>
            </a:r>
            <a:r>
              <a:rPr lang="en-US" altLang="en-US" sz="3200" dirty="0" smtClean="0">
                <a:cs typeface="Cambria Math" pitchFamily="18" charset="0"/>
              </a:rPr>
              <a:t>esigned &amp; vetted </a:t>
            </a:r>
            <a:r>
              <a:rPr lang="en-US" altLang="en-US" sz="3200" dirty="0">
                <a:cs typeface="Cambria Math" pitchFamily="18" charset="0"/>
              </a:rPr>
              <a:t>using </a:t>
            </a:r>
            <a:r>
              <a:rPr lang="en-US" altLang="en-US" sz="3200" u="sng" dirty="0" smtClean="0">
                <a:solidFill>
                  <a:srgbClr val="0070C0"/>
                </a:solidFill>
                <a:cs typeface="Cambria Math" pitchFamily="18" charset="0"/>
              </a:rPr>
              <a:t>Assessment </a:t>
            </a:r>
            <a:r>
              <a:rPr lang="en-US" altLang="en-US" sz="3200" u="sng" dirty="0">
                <a:solidFill>
                  <a:srgbClr val="0070C0"/>
                </a:solidFill>
                <a:cs typeface="Cambria Math" pitchFamily="18" charset="0"/>
              </a:rPr>
              <a:t>Blueprint </a:t>
            </a:r>
            <a:r>
              <a:rPr lang="en-US" altLang="en-US" sz="3200" u="sng" dirty="0" smtClean="0">
                <a:solidFill>
                  <a:srgbClr val="0070C0"/>
                </a:solidFill>
                <a:cs typeface="Cambria Math" pitchFamily="18" charset="0"/>
              </a:rPr>
              <a:t>Spreadsheet</a:t>
            </a:r>
            <a:endParaRPr lang="en-US" altLang="zh-CN" sz="3200" b="1" dirty="0" smtClean="0">
              <a:ea typeface="宋体" pitchFamily="2" charset="-122"/>
            </a:endParaRPr>
          </a:p>
          <a:p>
            <a:r>
              <a:rPr lang="en-US" altLang="zh-CN" sz="3200" b="1" dirty="0" smtClean="0">
                <a:ea typeface="宋体" pitchFamily="2" charset="-122"/>
              </a:rPr>
              <a:t>Teacher Driven</a:t>
            </a:r>
          </a:p>
          <a:p>
            <a:endParaRPr lang="en-US" altLang="zh-CN" sz="3200" b="1" dirty="0" smtClean="0">
              <a:ea typeface="宋体" pitchFamily="2" charset="-122"/>
            </a:endParaRPr>
          </a:p>
          <a:p>
            <a:endParaRPr lang="en-US" altLang="zh-CN" sz="4000" dirty="0" smtClean="0">
              <a:ea typeface="宋体" pitchFamily="2" charset="-122"/>
            </a:endParaRPr>
          </a:p>
          <a:p>
            <a:pPr marL="457200" indent="-457200"/>
            <a:endParaRPr lang="en-US" altLang="en-US" sz="2400" dirty="0" smtClean="0">
              <a:cs typeface="Cambria Math" pitchFamily="18" charset="0"/>
            </a:endParaRPr>
          </a:p>
        </p:txBody>
      </p:sp>
      <p:pic>
        <p:nvPicPr>
          <p:cNvPr id="3074" name="Picture 2" descr="C:\Users\gstevenson\AppData\Local\Microsoft\Windows\Temporary Internet Files\Content.Outlook\KVFN2WYF\Screen Shot 2014-08-29 at 2 33 08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382" y="1219200"/>
            <a:ext cx="6210418" cy="55636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stevenson\AppData\Local\Microsoft\Windows\Temporary Internet Files\Content.Outlook\KVFN2WYF\Screen Shot 2014-08-29 at 2 46 52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9" y="1066800"/>
            <a:ext cx="5363733" cy="72426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gstevenson\AppData\Local\Microsoft\Windows\Temporary Internet Files\Content.Outlook\KVFN2WYF\Screen Shot 2014-08-29 at 2 49 45 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5501" y="1135886"/>
            <a:ext cx="7402099" cy="574603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985142" y="1203961"/>
            <a:ext cx="5340991" cy="5654040"/>
            <a:chOff x="3985142" y="1203961"/>
            <a:chExt cx="5340991" cy="5654040"/>
          </a:xfrm>
        </p:grpSpPr>
        <p:pic>
          <p:nvPicPr>
            <p:cNvPr id="5122" name="Picture 2" descr="http://i.cdn.turner.com/dr/golf/www/release/sites/default/files/Riggs-BIG.jpg"/>
            <p:cNvPicPr>
              <a:picLocks noChangeAspect="1" noChangeArrowheads="1"/>
            </p:cNvPicPr>
            <p:nvPr/>
          </p:nvPicPr>
          <p:blipFill rotWithShape="1">
            <a:blip r:embed="rId6">
              <a:extLst>
                <a:ext uri="{28A0092B-C50C-407E-A947-70E740481C1C}">
                  <a14:useLocalDpi xmlns:a14="http://schemas.microsoft.com/office/drawing/2010/main" val="0"/>
                </a:ext>
              </a:extLst>
            </a:blip>
            <a:srcRect l="14603" r="32317"/>
            <a:stretch/>
          </p:blipFill>
          <p:spPr bwMode="auto">
            <a:xfrm>
              <a:off x="3985142" y="1203961"/>
              <a:ext cx="5340991" cy="565404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8107680" y="5364480"/>
              <a:ext cx="731520" cy="731520"/>
            </a:xfrm>
            <a:prstGeom prst="ellipse">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smtClean="0">
                  <a:solidFill>
                    <a:schemeClr val="bg1"/>
                  </a:solidFill>
                </a:rPr>
                <a:t>VGO</a:t>
              </a:r>
              <a:endParaRPr lang="en-US" b="1" dirty="0">
                <a:solidFill>
                  <a:schemeClr val="bg1"/>
                </a:solidFill>
              </a:endParaRPr>
            </a:p>
          </p:txBody>
        </p:sp>
      </p:grpSp>
    </p:spTree>
    <p:extLst>
      <p:ext uri="{BB962C8B-B14F-4D97-AF65-F5344CB8AC3E}">
        <p14:creationId xmlns:p14="http://schemas.microsoft.com/office/powerpoint/2010/main" val="129930818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5" dur="500"/>
                                        <p:tgtEl>
                                          <p:spTgt spid="409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23" dur="500"/>
                                        <p:tgtEl>
                                          <p:spTgt spid="409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fade">
                                      <p:cBhvr>
                                        <p:cTn id="26" dur="500"/>
                                        <p:tgtEl>
                                          <p:spTgt spid="512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Effect transition="in" filter="blinds(horizontal)">
                                      <p:cBhvr>
                                        <p:cTn id="31" dur="500"/>
                                        <p:tgtEl>
                                          <p:spTgt spid="4099">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23682" y="304800"/>
            <a:ext cx="8915400" cy="917575"/>
          </a:xfrm>
        </p:spPr>
        <p:txBody>
          <a:bodyPr/>
          <a:lstStyle/>
          <a:p>
            <a:r>
              <a:rPr lang="en-US" sz="3400" dirty="0" smtClean="0"/>
              <a:t>District Goal: Enriching our Stage 2 Assessments &amp; Performance Based Tasks</a:t>
            </a:r>
            <a:endParaRPr lang="en-US" altLang="zh-CN" sz="3400" b="1" dirty="0" smtClean="0">
              <a:solidFill>
                <a:schemeClr val="tx1"/>
              </a:solidFill>
            </a:endParaRPr>
          </a:p>
        </p:txBody>
      </p:sp>
      <p:sp>
        <p:nvSpPr>
          <p:cNvPr id="4099" name="Rectangle 3"/>
          <p:cNvSpPr>
            <a:spLocks noGrp="1" noChangeArrowheads="1"/>
          </p:cNvSpPr>
          <p:nvPr>
            <p:ph type="body" idx="4294967295"/>
          </p:nvPr>
        </p:nvSpPr>
        <p:spPr>
          <a:xfrm>
            <a:off x="827088" y="1600200"/>
            <a:ext cx="7707312" cy="4205064"/>
          </a:xfrm>
          <a:prstGeom prst="rect">
            <a:avLst/>
          </a:prstGeom>
        </p:spPr>
        <p:txBody>
          <a:bodyPr/>
          <a:lstStyle/>
          <a:p>
            <a:pPr marL="457200" indent="-457200"/>
            <a:r>
              <a:rPr lang="en-US" altLang="en-US" sz="2400" dirty="0" smtClean="0">
                <a:cs typeface="Cambria Math" pitchFamily="18" charset="0"/>
              </a:rPr>
              <a:t>Submit Unit Assessments Prior to Instruction of the Unit (as the year progresses…)</a:t>
            </a:r>
          </a:p>
          <a:p>
            <a:pPr marL="457200" indent="-457200"/>
            <a:r>
              <a:rPr lang="en-US" altLang="en-US" sz="2400" dirty="0" smtClean="0">
                <a:cs typeface="Cambria Math" pitchFamily="18" charset="0"/>
              </a:rPr>
              <a:t>Assessment should designed and vetted using the </a:t>
            </a:r>
            <a:r>
              <a:rPr lang="en-US" altLang="en-US" sz="2400" u="sng" dirty="0" smtClean="0">
                <a:solidFill>
                  <a:srgbClr val="0070C0"/>
                </a:solidFill>
                <a:cs typeface="Cambria Math" pitchFamily="18" charset="0"/>
              </a:rPr>
              <a:t>Assessment Blueprint Spreadsheet</a:t>
            </a:r>
          </a:p>
          <a:p>
            <a:pPr marL="457200" indent="-457200"/>
            <a:endParaRPr lang="en-US" altLang="en-US" sz="2400" dirty="0" smtClean="0">
              <a:cs typeface="Cambria Math" pitchFamily="18"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47" r="30125"/>
          <a:stretch/>
        </p:blipFill>
        <p:spPr bwMode="auto">
          <a:xfrm>
            <a:off x="1828800" y="3810000"/>
            <a:ext cx="516636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03058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2" dur="500"/>
                                        <p:tgtEl>
                                          <p:spTgt spid="409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28600" y="304800"/>
            <a:ext cx="8915400" cy="917575"/>
          </a:xfrm>
        </p:spPr>
        <p:txBody>
          <a:bodyPr/>
          <a:lstStyle/>
          <a:p>
            <a:r>
              <a:rPr lang="en-US" sz="3400" dirty="0"/>
              <a:t>District Goal: Enriching our Stage 2 Assessments &amp; Performance Based Tasks</a:t>
            </a:r>
            <a:endParaRPr lang="en-US" altLang="zh-CN" sz="3400" b="1" dirty="0" smtClean="0">
              <a:solidFill>
                <a:schemeClr val="tx1"/>
              </a:solidFill>
            </a:endParaRPr>
          </a:p>
        </p:txBody>
      </p:sp>
      <p:sp>
        <p:nvSpPr>
          <p:cNvPr id="4099" name="Rectangle 3"/>
          <p:cNvSpPr>
            <a:spLocks noGrp="1" noChangeArrowheads="1"/>
          </p:cNvSpPr>
          <p:nvPr>
            <p:ph type="body" idx="4294967295"/>
          </p:nvPr>
        </p:nvSpPr>
        <p:spPr>
          <a:xfrm>
            <a:off x="827088" y="1524000"/>
            <a:ext cx="7707312" cy="4281264"/>
          </a:xfrm>
          <a:prstGeom prst="rect">
            <a:avLst/>
          </a:prstGeom>
        </p:spPr>
        <p:txBody>
          <a:bodyPr/>
          <a:lstStyle/>
          <a:p>
            <a:pPr marL="457200" indent="-457200"/>
            <a:r>
              <a:rPr lang="en-US" altLang="en-US" sz="3200" dirty="0" smtClean="0">
                <a:cs typeface="Cambria Math" pitchFamily="18" charset="0"/>
              </a:rPr>
              <a:t>We are working toward…</a:t>
            </a:r>
          </a:p>
          <a:p>
            <a:pPr marL="793750" lvl="1" indent="-457200"/>
            <a:r>
              <a:rPr lang="en-US" altLang="en-US" sz="3000" dirty="0">
                <a:cs typeface="Cambria Math" pitchFamily="18" charset="0"/>
              </a:rPr>
              <a:t>E</a:t>
            </a:r>
            <a:r>
              <a:rPr lang="en-US" altLang="en-US" sz="3000" dirty="0" smtClean="0">
                <a:cs typeface="Cambria Math" pitchFamily="18" charset="0"/>
              </a:rPr>
              <a:t>nriching </a:t>
            </a:r>
            <a:r>
              <a:rPr lang="en-US" altLang="en-US" sz="3000" dirty="0">
                <a:cs typeface="Cambria Math" pitchFamily="18" charset="0"/>
              </a:rPr>
              <a:t>question complexity to approach PARCC</a:t>
            </a:r>
          </a:p>
          <a:p>
            <a:pPr marL="1139825" lvl="2" indent="-457200"/>
            <a:r>
              <a:rPr lang="en-US" altLang="en-US" sz="3000" dirty="0">
                <a:cs typeface="Cambria Math" pitchFamily="18" charset="0"/>
              </a:rPr>
              <a:t>1/3 DOK 1 : 1/3 DOK 2 : 1/3 DOK 3  </a:t>
            </a:r>
            <a:r>
              <a:rPr lang="en-US" altLang="en-US" sz="3000" dirty="0" smtClean="0">
                <a:cs typeface="Cambria Math" pitchFamily="18" charset="0"/>
              </a:rPr>
              <a:t>to mimic EOY</a:t>
            </a:r>
            <a:endParaRPr lang="en-US" altLang="en-US" sz="3000" dirty="0">
              <a:cs typeface="Cambria Math" pitchFamily="18" charset="0"/>
            </a:endParaRPr>
          </a:p>
          <a:p>
            <a:pPr marL="1139825" lvl="2" indent="-457200"/>
            <a:r>
              <a:rPr lang="en-US" altLang="en-US" sz="3000" dirty="0">
                <a:cs typeface="Cambria Math" pitchFamily="18" charset="0"/>
              </a:rPr>
              <a:t>Transfer Tasks should approach DOK 4 </a:t>
            </a:r>
            <a:r>
              <a:rPr lang="en-US" altLang="en-US" sz="3000" dirty="0" smtClean="0">
                <a:cs typeface="Cambria Math" pitchFamily="18" charset="0"/>
              </a:rPr>
              <a:t>to mimic PBA</a:t>
            </a:r>
            <a:endParaRPr lang="en-US" altLang="en-US" sz="3000" dirty="0">
              <a:cs typeface="Cambria Math" pitchFamily="18" charset="0"/>
            </a:endParaRPr>
          </a:p>
        </p:txBody>
      </p:sp>
    </p:spTree>
    <p:extLst>
      <p:ext uri="{BB962C8B-B14F-4D97-AF65-F5344CB8AC3E}">
        <p14:creationId xmlns:p14="http://schemas.microsoft.com/office/powerpoint/2010/main" val="213935039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dissolv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dissolve">
                                      <p:cBhvr>
                                        <p:cTn id="22"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Learning</a:t>
            </a:r>
            <a:endParaRPr lang="en-US" dirty="0"/>
          </a:p>
        </p:txBody>
      </p:sp>
      <p:sp>
        <p:nvSpPr>
          <p:cNvPr id="3" name="Content Placeholder 2"/>
          <p:cNvSpPr>
            <a:spLocks noGrp="1"/>
          </p:cNvSpPr>
          <p:nvPr>
            <p:ph idx="1"/>
          </p:nvPr>
        </p:nvSpPr>
        <p:spPr>
          <a:xfrm>
            <a:off x="549274" y="1600200"/>
            <a:ext cx="8289925" cy="4495799"/>
          </a:xfrm>
        </p:spPr>
        <p:txBody>
          <a:bodyPr>
            <a:normAutofit fontScale="92500" lnSpcReduction="10000"/>
          </a:bodyPr>
          <a:lstStyle/>
          <a:p>
            <a:pPr lvl="1"/>
            <a:r>
              <a:rPr lang="en-US" b="1" dirty="0"/>
              <a:t>September </a:t>
            </a:r>
            <a:r>
              <a:rPr lang="en-US" b="1" dirty="0" smtClean="0"/>
              <a:t>24</a:t>
            </a:r>
            <a:r>
              <a:rPr lang="en-US" b="1" baseline="30000" dirty="0" smtClean="0"/>
              <a:t>th</a:t>
            </a:r>
            <a:endParaRPr lang="en-US" b="1" dirty="0" smtClean="0"/>
          </a:p>
          <a:p>
            <a:pPr lvl="2"/>
            <a:r>
              <a:rPr lang="en-US" dirty="0" err="1" smtClean="0"/>
              <a:t>HAZCom</a:t>
            </a:r>
            <a:r>
              <a:rPr lang="en-US" dirty="0" smtClean="0"/>
              <a:t> </a:t>
            </a:r>
            <a:r>
              <a:rPr lang="en-US" dirty="0" smtClean="0"/>
              <a:t>Training for Science &amp; Art Teachers &amp; Custodians</a:t>
            </a:r>
            <a:endParaRPr lang="en-US" dirty="0"/>
          </a:p>
          <a:p>
            <a:pPr lvl="2"/>
            <a:r>
              <a:rPr lang="en-US" dirty="0" smtClean="0"/>
              <a:t>Work </a:t>
            </a:r>
            <a:r>
              <a:rPr lang="en-US" dirty="0"/>
              <a:t>on Unit Assessments &amp; Performance Based Tasks (DOK</a:t>
            </a:r>
            <a:r>
              <a:rPr lang="en-US" dirty="0" smtClean="0"/>
              <a:t>)</a:t>
            </a:r>
            <a:r>
              <a:rPr lang="en-US" dirty="0"/>
              <a:t> </a:t>
            </a:r>
            <a:r>
              <a:rPr lang="en-US" dirty="0" smtClean="0"/>
              <a:t>&amp; VGOs by Departments</a:t>
            </a:r>
          </a:p>
          <a:p>
            <a:pPr lvl="1"/>
            <a:r>
              <a:rPr lang="en-US" b="1" dirty="0" smtClean="0"/>
              <a:t>October 31</a:t>
            </a:r>
            <a:r>
              <a:rPr lang="en-US" b="1" baseline="30000" dirty="0" smtClean="0"/>
              <a:t>st</a:t>
            </a:r>
            <a:endParaRPr lang="en-US" b="1" dirty="0" smtClean="0"/>
          </a:p>
          <a:p>
            <a:pPr lvl="2"/>
            <a:r>
              <a:rPr lang="en-US" dirty="0" smtClean="0"/>
              <a:t>Wrap up VGOs</a:t>
            </a:r>
          </a:p>
          <a:p>
            <a:pPr lvl="2"/>
            <a:r>
              <a:rPr lang="en-US" dirty="0" smtClean="0"/>
              <a:t>Continue </a:t>
            </a:r>
            <a:r>
              <a:rPr lang="en-US" dirty="0"/>
              <a:t>work on Unit Assessments &amp; Performance Based Tasks (DOK</a:t>
            </a:r>
            <a:r>
              <a:rPr lang="en-US" dirty="0" smtClean="0"/>
              <a:t>)</a:t>
            </a:r>
          </a:p>
          <a:p>
            <a:pPr lvl="2"/>
            <a:r>
              <a:rPr lang="en-US" dirty="0"/>
              <a:t>Dyslexia Training (Elementary teachers</a:t>
            </a:r>
            <a:r>
              <a:rPr lang="en-US" dirty="0" smtClean="0"/>
              <a:t>)</a:t>
            </a:r>
            <a:endParaRPr lang="en-US" dirty="0" smtClean="0"/>
          </a:p>
          <a:p>
            <a:pPr lvl="2"/>
            <a:r>
              <a:rPr lang="en-US" dirty="0" smtClean="0"/>
              <a:t>Complete Online Professional Development (Blood Bourne…)</a:t>
            </a:r>
            <a:r>
              <a:rPr lang="en-US" dirty="0"/>
              <a:t> </a:t>
            </a:r>
          </a:p>
          <a:p>
            <a:pPr lvl="1"/>
            <a:r>
              <a:rPr lang="en-US" b="1" dirty="0"/>
              <a:t>November </a:t>
            </a:r>
            <a:r>
              <a:rPr lang="en-US" b="1" dirty="0" smtClean="0"/>
              <a:t>4</a:t>
            </a:r>
            <a:r>
              <a:rPr lang="en-US" b="1" baseline="30000" dirty="0" smtClean="0"/>
              <a:t>th</a:t>
            </a:r>
            <a:endParaRPr lang="en-US" b="1" dirty="0" smtClean="0"/>
          </a:p>
          <a:p>
            <a:pPr lvl="2"/>
            <a:r>
              <a:rPr lang="en-US" dirty="0" smtClean="0"/>
              <a:t>All </a:t>
            </a:r>
            <a:r>
              <a:rPr lang="en-US" dirty="0"/>
              <a:t>Staff will meet at the VHS Auditorium for HIB, Affirmative Action, School Security Updates, Review PARCC (PBA/EOY)</a:t>
            </a:r>
            <a:endParaRPr lang="en-US" sz="5600" dirty="0"/>
          </a:p>
          <a:p>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14</a:t>
            </a:fld>
            <a:endParaRPr kumimoji="0" lang="en-US"/>
          </a:p>
        </p:txBody>
      </p:sp>
    </p:spTree>
    <p:extLst>
      <p:ext uri="{BB962C8B-B14F-4D97-AF65-F5344CB8AC3E}">
        <p14:creationId xmlns:p14="http://schemas.microsoft.com/office/powerpoint/2010/main" val="1454474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467600" cy="914400"/>
          </a:xfrm>
        </p:spPr>
        <p:txBody>
          <a:bodyPr>
            <a:normAutofit/>
          </a:bodyPr>
          <a:lstStyle/>
          <a:p>
            <a:r>
              <a:rPr lang="en-US" dirty="0" smtClean="0"/>
              <a:t>AchieveNJ Update</a:t>
            </a:r>
            <a:endParaRPr lang="en-US" dirty="0"/>
          </a:p>
        </p:txBody>
      </p:sp>
      <p:sp>
        <p:nvSpPr>
          <p:cNvPr id="3" name="Content Placeholder 2"/>
          <p:cNvSpPr>
            <a:spLocks noGrp="1"/>
          </p:cNvSpPr>
          <p:nvPr>
            <p:ph idx="1"/>
          </p:nvPr>
        </p:nvSpPr>
        <p:spPr>
          <a:xfrm>
            <a:off x="533400" y="1524000"/>
            <a:ext cx="8042276" cy="4648199"/>
          </a:xfrm>
        </p:spPr>
        <p:txBody>
          <a:bodyPr>
            <a:normAutofit fontScale="92500" lnSpcReduction="10000"/>
          </a:bodyPr>
          <a:lstStyle/>
          <a:p>
            <a:r>
              <a:rPr lang="en-US" sz="2800" b="1" dirty="0" smtClean="0"/>
              <a:t>2013</a:t>
            </a:r>
            <a:r>
              <a:rPr lang="en-US" sz="2800" b="1" dirty="0"/>
              <a:t>-14 Student Growth Objective Score </a:t>
            </a:r>
            <a:r>
              <a:rPr lang="en-US" sz="2800" b="1" dirty="0" smtClean="0"/>
              <a:t>Review Process and Administrator Goal Score Review Process </a:t>
            </a:r>
            <a:endParaRPr lang="en-US" sz="2800" dirty="0"/>
          </a:p>
          <a:p>
            <a:pPr lvl="1"/>
            <a:r>
              <a:rPr lang="en-US" dirty="0"/>
              <a:t>If a teacher’s Student Growth Objective (SGO) score or a principal/assistant principal(AP)/vice principal(VP)’s Administrator Goal score is the sole reason that his or her summative rating dropped from Effective to Partially Effective or from Partially Effective to Ineffective, the educator will be eligible to ask for an expedited review of the rating. </a:t>
            </a:r>
            <a:endParaRPr lang="en-US" dirty="0" smtClean="0"/>
          </a:p>
          <a:p>
            <a:pPr lvl="1"/>
            <a:r>
              <a:rPr lang="en-US" dirty="0"/>
              <a:t>In addition, if a teacher’s rating is adjusted through the SGO review, that teacher’s SGO score may be negated from the principal’s SGO average if doing so improves the principal’s rating from Ineffective or Partially Effective to Effective or Highly Effective. </a:t>
            </a:r>
          </a:p>
          <a:p>
            <a:pPr lvl="1"/>
            <a:endParaRPr lang="en-US" sz="2400" dirty="0"/>
          </a:p>
          <a:p>
            <a:pPr lvl="1"/>
            <a:endParaRPr lang="en-US" sz="2400" dirty="0" smtClean="0"/>
          </a:p>
          <a:p>
            <a:endParaRPr lang="en-US" dirty="0" smtClean="0"/>
          </a:p>
          <a:p>
            <a:pPr marL="68580" indent="0">
              <a:buNone/>
            </a:pPr>
            <a:endParaRPr lang="en-US" dirty="0" smtClean="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2</a:t>
            </a:fld>
            <a:endParaRPr kumimoji="0" lang="en-US"/>
          </a:p>
        </p:txBody>
      </p:sp>
    </p:spTree>
    <p:extLst>
      <p:ext uri="{BB962C8B-B14F-4D97-AF65-F5344CB8AC3E}">
        <p14:creationId xmlns:p14="http://schemas.microsoft.com/office/powerpoint/2010/main" val="16908648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467600" cy="914400"/>
          </a:xfrm>
        </p:spPr>
        <p:txBody>
          <a:bodyPr>
            <a:normAutofit/>
          </a:bodyPr>
          <a:lstStyle/>
          <a:p>
            <a:r>
              <a:rPr lang="en-US" dirty="0" smtClean="0"/>
              <a:t>AchieveNJ Update</a:t>
            </a:r>
            <a:endParaRPr lang="en-US" dirty="0"/>
          </a:p>
        </p:txBody>
      </p:sp>
      <p:sp>
        <p:nvSpPr>
          <p:cNvPr id="3" name="Content Placeholder 2"/>
          <p:cNvSpPr>
            <a:spLocks noGrp="1"/>
          </p:cNvSpPr>
          <p:nvPr>
            <p:ph idx="1"/>
          </p:nvPr>
        </p:nvSpPr>
        <p:spPr>
          <a:xfrm>
            <a:off x="549275" y="1600200"/>
            <a:ext cx="8042276" cy="5105399"/>
          </a:xfrm>
        </p:spPr>
        <p:txBody>
          <a:bodyPr>
            <a:normAutofit/>
          </a:bodyPr>
          <a:lstStyle/>
          <a:p>
            <a:r>
              <a:rPr lang="en-US" sz="2800" b="1" dirty="0" smtClean="0"/>
              <a:t>2014</a:t>
            </a:r>
            <a:r>
              <a:rPr lang="en-US" sz="2800" b="1" dirty="0"/>
              <a:t>-</a:t>
            </a:r>
            <a:r>
              <a:rPr lang="en-US" sz="2800" b="1" dirty="0" smtClean="0"/>
              <a:t>15 Teacher Evaluation</a:t>
            </a:r>
          </a:p>
          <a:p>
            <a:pPr marL="349250" lvl="1" indent="0">
              <a:buNone/>
            </a:pPr>
            <a:endParaRPr lang="en-US" dirty="0" smtClean="0"/>
          </a:p>
          <a:p>
            <a:pPr marL="68580" indent="0">
              <a:buNone/>
            </a:pPr>
            <a:endParaRPr lang="en-US" dirty="0" smtClean="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3</a:t>
            </a:fld>
            <a:endParaRPr kumimoji="0" lang="en-US"/>
          </a:p>
        </p:txBody>
      </p:sp>
      <p:pic>
        <p:nvPicPr>
          <p:cNvPr id="5" name="Content Placeholder 3" descr="Screen Shot 2014-08-08 at 9.06.41 PM.png"/>
          <p:cNvPicPr>
            <a:picLocks noChangeAspect="1"/>
          </p:cNvPicPr>
          <p:nvPr/>
        </p:nvPicPr>
        <p:blipFill>
          <a:blip r:embed="rId2" cstate="print">
            <a:extLst>
              <a:ext uri="{28A0092B-C50C-407E-A947-70E740481C1C}">
                <a14:useLocalDpi xmlns:a14="http://schemas.microsoft.com/office/drawing/2010/main" val="0"/>
              </a:ext>
            </a:extLst>
          </a:blip>
          <a:srcRect l="-829" r="-829"/>
          <a:stretch>
            <a:fillRect/>
          </a:stretch>
        </p:blipFill>
        <p:spPr>
          <a:xfrm>
            <a:off x="533400" y="2133600"/>
            <a:ext cx="8229600" cy="4525963"/>
          </a:xfrm>
          <a:prstGeom prst="rect">
            <a:avLst/>
          </a:prstGeom>
        </p:spPr>
      </p:pic>
    </p:spTree>
    <p:extLst>
      <p:ext uri="{BB962C8B-B14F-4D97-AF65-F5344CB8AC3E}">
        <p14:creationId xmlns:p14="http://schemas.microsoft.com/office/powerpoint/2010/main" val="60460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81000"/>
            <a:ext cx="8077200" cy="1143000"/>
          </a:xfrm>
        </p:spPr>
        <p:txBody>
          <a:bodyPr>
            <a:normAutofit/>
          </a:bodyPr>
          <a:lstStyle/>
          <a:p>
            <a:r>
              <a:rPr lang="en-US" dirty="0" err="1" smtClean="0"/>
              <a:t>ScIP</a:t>
            </a:r>
            <a:r>
              <a:rPr lang="en-US" dirty="0" smtClean="0"/>
              <a:t> Update</a:t>
            </a:r>
            <a:endParaRPr lang="en-US" dirty="0"/>
          </a:p>
        </p:txBody>
      </p:sp>
      <p:sp>
        <p:nvSpPr>
          <p:cNvPr id="3" name="Content Placeholder 2"/>
          <p:cNvSpPr>
            <a:spLocks noGrp="1"/>
          </p:cNvSpPr>
          <p:nvPr>
            <p:ph idx="1"/>
          </p:nvPr>
        </p:nvSpPr>
        <p:spPr>
          <a:xfrm>
            <a:off x="533400" y="1600200"/>
            <a:ext cx="8077200" cy="4495800"/>
          </a:xfrm>
        </p:spPr>
        <p:txBody>
          <a:bodyPr>
            <a:normAutofit fontScale="92500" lnSpcReduction="10000"/>
          </a:bodyPr>
          <a:lstStyle/>
          <a:p>
            <a:r>
              <a:rPr lang="en-US" b="1" dirty="0"/>
              <a:t>The School Improvement Panel: Strengthening Evaluation at the Building Level </a:t>
            </a:r>
          </a:p>
          <a:p>
            <a:pPr lvl="1"/>
            <a:r>
              <a:rPr lang="en-US" dirty="0" smtClean="0"/>
              <a:t>The </a:t>
            </a:r>
            <a:r>
              <a:rPr lang="en-US" dirty="0" err="1"/>
              <a:t>ScIP</a:t>
            </a:r>
            <a:r>
              <a:rPr lang="en-US" dirty="0"/>
              <a:t> must include the school principal, an assistant/vice principal or a designee if the school does not have one, and a teacher. </a:t>
            </a:r>
            <a:endParaRPr lang="en-US" dirty="0" smtClean="0"/>
          </a:p>
          <a:p>
            <a:pPr lvl="1"/>
            <a:r>
              <a:rPr lang="en-US" dirty="0"/>
              <a:t>As of 2015-16, teachers serving on </a:t>
            </a:r>
            <a:r>
              <a:rPr lang="en-US" dirty="0" err="1"/>
              <a:t>ScIPs</a:t>
            </a:r>
            <a:r>
              <a:rPr lang="en-US" dirty="0"/>
              <a:t> must have earned a rating of </a:t>
            </a:r>
            <a:r>
              <a:rPr lang="en-US" u="sng" dirty="0"/>
              <a:t>Effective</a:t>
            </a:r>
            <a:r>
              <a:rPr lang="en-US" dirty="0"/>
              <a:t> or </a:t>
            </a:r>
            <a:r>
              <a:rPr lang="en-US" u="sng" dirty="0"/>
              <a:t>Highly Effective </a:t>
            </a:r>
            <a:r>
              <a:rPr lang="en-US" dirty="0"/>
              <a:t>in the most recent evaluation. Until then, the teacher must meet local standards for having “a demonstrated record of success in the classroom.” </a:t>
            </a:r>
          </a:p>
          <a:p>
            <a:pPr lvl="1"/>
            <a:r>
              <a:rPr lang="en-US" dirty="0"/>
              <a:t>Teachers on </a:t>
            </a:r>
            <a:r>
              <a:rPr lang="en-US" dirty="0" err="1"/>
              <a:t>ScIPs</a:t>
            </a:r>
            <a:r>
              <a:rPr lang="en-US" dirty="0"/>
              <a:t> will become important “resident experts” on evaluation policies and supports for other teachers. Teacher representatives will help to ensure open communication and opportunities for feedback among colleagues. </a:t>
            </a:r>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4</a:t>
            </a:fld>
            <a:endParaRPr kumimoji="0" lang="en-US"/>
          </a:p>
        </p:txBody>
      </p:sp>
    </p:spTree>
    <p:extLst>
      <p:ext uri="{BB962C8B-B14F-4D97-AF65-F5344CB8AC3E}">
        <p14:creationId xmlns:p14="http://schemas.microsoft.com/office/powerpoint/2010/main" val="3499502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81000"/>
            <a:ext cx="8077200" cy="1143000"/>
          </a:xfrm>
        </p:spPr>
        <p:txBody>
          <a:bodyPr>
            <a:normAutofit/>
          </a:bodyPr>
          <a:lstStyle/>
          <a:p>
            <a:r>
              <a:rPr lang="en-US" dirty="0" err="1" smtClean="0"/>
              <a:t>ScIP</a:t>
            </a:r>
            <a:r>
              <a:rPr lang="en-US" dirty="0" smtClean="0"/>
              <a:t> Update</a:t>
            </a:r>
            <a:endParaRPr lang="en-US" dirty="0"/>
          </a:p>
        </p:txBody>
      </p:sp>
      <p:sp>
        <p:nvSpPr>
          <p:cNvPr id="3" name="Content Placeholder 2"/>
          <p:cNvSpPr>
            <a:spLocks noGrp="1"/>
          </p:cNvSpPr>
          <p:nvPr>
            <p:ph idx="1"/>
          </p:nvPr>
        </p:nvSpPr>
        <p:spPr>
          <a:xfrm>
            <a:off x="533400" y="1600200"/>
            <a:ext cx="8077200" cy="4495800"/>
          </a:xfrm>
        </p:spPr>
        <p:txBody>
          <a:bodyPr>
            <a:normAutofit/>
          </a:bodyPr>
          <a:lstStyle/>
          <a:p>
            <a:r>
              <a:rPr lang="en-US" b="1" dirty="0"/>
              <a:t>Required and Suggested Activities </a:t>
            </a:r>
          </a:p>
          <a:p>
            <a:pPr lvl="1"/>
            <a:r>
              <a:rPr lang="en-US" u="sng" dirty="0"/>
              <a:t>The members of the </a:t>
            </a:r>
            <a:r>
              <a:rPr lang="en-US" u="sng" dirty="0" err="1"/>
              <a:t>ScIP</a:t>
            </a:r>
            <a:r>
              <a:rPr lang="en-US" u="sng" dirty="0"/>
              <a:t> have the following specific responsibilities under the TEACHNJ Act</a:t>
            </a:r>
            <a:r>
              <a:rPr lang="en-US" dirty="0"/>
              <a:t>: </a:t>
            </a:r>
            <a:endParaRPr lang="en-US" dirty="0" smtClean="0"/>
          </a:p>
          <a:p>
            <a:pPr lvl="2"/>
            <a:r>
              <a:rPr lang="en-US" sz="2400" dirty="0" smtClean="0"/>
              <a:t>Ensuring </a:t>
            </a:r>
            <a:r>
              <a:rPr lang="en-US" sz="2400" dirty="0"/>
              <a:t>that evaluation procedures are implemented; </a:t>
            </a:r>
          </a:p>
          <a:p>
            <a:pPr lvl="2"/>
            <a:r>
              <a:rPr lang="en-US" sz="2400" dirty="0" smtClean="0"/>
              <a:t>Ensuring </a:t>
            </a:r>
            <a:r>
              <a:rPr lang="en-US" sz="2400" dirty="0"/>
              <a:t>that procedures for Corrective Action Plans are implemented; </a:t>
            </a:r>
            <a:endParaRPr lang="en-US" dirty="0" smtClean="0"/>
          </a:p>
          <a:p>
            <a:pPr lvl="2"/>
            <a:r>
              <a:rPr lang="en-US" sz="2400" dirty="0" smtClean="0"/>
              <a:t>Identifying </a:t>
            </a:r>
            <a:r>
              <a:rPr lang="en-US" sz="2400" dirty="0"/>
              <a:t>PD opportunities for staff members; </a:t>
            </a:r>
            <a:endParaRPr lang="en-US" dirty="0" smtClean="0"/>
          </a:p>
          <a:p>
            <a:pPr lvl="2"/>
            <a:r>
              <a:rPr lang="en-US" sz="2400" dirty="0" smtClean="0"/>
              <a:t>Overseeing </a:t>
            </a:r>
            <a:r>
              <a:rPr lang="en-US" sz="2400" dirty="0"/>
              <a:t>the mentorship of new teachers at the building level</a:t>
            </a:r>
            <a:r>
              <a:rPr lang="en-US" sz="2400" dirty="0" smtClean="0"/>
              <a:t>.</a:t>
            </a:r>
          </a:p>
          <a:p>
            <a:pPr lvl="1"/>
            <a:r>
              <a:rPr lang="en-US" b="1" dirty="0" smtClean="0"/>
              <a:t>Other Ideas?  Please take a moment to discuss…</a:t>
            </a:r>
            <a:endParaRPr lang="en-US" b="1" dirty="0"/>
          </a:p>
          <a:p>
            <a:endParaRPr lang="en-US" dirty="0"/>
          </a:p>
          <a:p>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5</a:t>
            </a:fld>
            <a:endParaRPr kumimoji="0" lang="en-US"/>
          </a:p>
        </p:txBody>
      </p:sp>
    </p:spTree>
    <p:extLst>
      <p:ext uri="{BB962C8B-B14F-4D97-AF65-F5344CB8AC3E}">
        <p14:creationId xmlns:p14="http://schemas.microsoft.com/office/powerpoint/2010/main" val="1819016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Marzano Update</a:t>
            </a:r>
            <a:endParaRPr lang="en-US" dirty="0"/>
          </a:p>
        </p:txBody>
      </p:sp>
      <p:sp>
        <p:nvSpPr>
          <p:cNvPr id="3" name="Content Placeholder 2"/>
          <p:cNvSpPr>
            <a:spLocks noGrp="1"/>
          </p:cNvSpPr>
          <p:nvPr>
            <p:ph idx="1"/>
          </p:nvPr>
        </p:nvSpPr>
        <p:spPr/>
        <p:txBody>
          <a:bodyPr>
            <a:normAutofit/>
          </a:bodyPr>
          <a:lstStyle/>
          <a:p>
            <a:r>
              <a:rPr lang="en-US" dirty="0" smtClean="0"/>
              <a:t>Lesson Plan Expectations for Formal Observations/Informal Visits</a:t>
            </a:r>
          </a:p>
          <a:p>
            <a:pPr lvl="1"/>
            <a:r>
              <a:rPr lang="en-US" dirty="0" smtClean="0"/>
              <a:t>Clearly </a:t>
            </a:r>
            <a:r>
              <a:rPr lang="en-US" dirty="0"/>
              <a:t>stated Daily Objective and connection to Standards</a:t>
            </a:r>
            <a:endParaRPr lang="en-US" sz="2600" dirty="0"/>
          </a:p>
          <a:p>
            <a:pPr lvl="1"/>
            <a:r>
              <a:rPr lang="en-US" dirty="0"/>
              <a:t>List of procedures/activities for the lesson (e.g., Warm up, </a:t>
            </a:r>
            <a:r>
              <a:rPr lang="en-US" dirty="0" smtClean="0"/>
              <a:t>teacher </a:t>
            </a:r>
            <a:r>
              <a:rPr lang="en-US" dirty="0"/>
              <a:t>led PowerPoint, think-pair share, video clip, teacher led discussion, exit card).</a:t>
            </a:r>
            <a:endParaRPr lang="en-US" sz="2600" dirty="0"/>
          </a:p>
          <a:p>
            <a:pPr lvl="1"/>
            <a:r>
              <a:rPr lang="en-US" dirty="0"/>
              <a:t>How do you know if your students have met the </a:t>
            </a:r>
            <a:r>
              <a:rPr lang="en-US" dirty="0" smtClean="0"/>
              <a:t>objective(s)? </a:t>
            </a:r>
            <a:endParaRPr lang="en-US" sz="2600" dirty="0"/>
          </a:p>
          <a:p>
            <a:pPr lvl="1"/>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6</a:t>
            </a:fld>
            <a:endParaRPr kumimoji="0" lang="en-US"/>
          </a:p>
        </p:txBody>
      </p:sp>
      <p:pic>
        <p:nvPicPr>
          <p:cNvPr id="5" name="Picture 4" descr="Screen Shot 2014-09-18 at 12.25.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003"/>
            <a:ext cx="7848600" cy="6858000"/>
          </a:xfrm>
          <a:prstGeom prst="rect">
            <a:avLst/>
          </a:prstGeom>
        </p:spPr>
      </p:pic>
      <p:pic>
        <p:nvPicPr>
          <p:cNvPr id="6" name="Picture 5" descr="Screen Shot 2014-09-18 at 12.35.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7543800" cy="6858000"/>
          </a:xfrm>
          <a:prstGeom prst="rect">
            <a:avLst/>
          </a:prstGeom>
        </p:spPr>
      </p:pic>
    </p:spTree>
    <p:extLst>
      <p:ext uri="{BB962C8B-B14F-4D97-AF65-F5344CB8AC3E}">
        <p14:creationId xmlns:p14="http://schemas.microsoft.com/office/powerpoint/2010/main" val="616648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Marzano Update</a:t>
            </a:r>
            <a:endParaRPr lang="en-US" dirty="0"/>
          </a:p>
        </p:txBody>
      </p:sp>
      <p:sp>
        <p:nvSpPr>
          <p:cNvPr id="3" name="Content Placeholder 2"/>
          <p:cNvSpPr>
            <a:spLocks noGrp="1"/>
          </p:cNvSpPr>
          <p:nvPr>
            <p:ph idx="1"/>
          </p:nvPr>
        </p:nvSpPr>
        <p:spPr/>
        <p:txBody>
          <a:bodyPr>
            <a:normAutofit/>
          </a:bodyPr>
          <a:lstStyle/>
          <a:p>
            <a:r>
              <a:rPr lang="en-US" dirty="0" smtClean="0"/>
              <a:t>Domain 1: All 41 Elements Are Now Active </a:t>
            </a:r>
            <a:r>
              <a:rPr lang="en-US" dirty="0" smtClean="0">
                <a:sym typeface="Wingdings"/>
              </a:rPr>
              <a:t></a:t>
            </a:r>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7</a:t>
            </a:fld>
            <a:endParaRPr kumimoji="0" lang="en-US"/>
          </a:p>
        </p:txBody>
      </p:sp>
      <p:pic>
        <p:nvPicPr>
          <p:cNvPr id="7" name="Picture 6" descr="Screen Shot 2014-08-08 at 7.12.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8760798" cy="6571439"/>
          </a:xfrm>
          <a:prstGeom prst="rect">
            <a:avLst/>
          </a:prstGeom>
        </p:spPr>
      </p:pic>
      <p:sp>
        <p:nvSpPr>
          <p:cNvPr id="8" name="Oval 7"/>
          <p:cNvSpPr/>
          <p:nvPr/>
        </p:nvSpPr>
        <p:spPr>
          <a:xfrm>
            <a:off x="762000" y="3200400"/>
            <a:ext cx="1676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0000"/>
                </a:solidFill>
              </a:ln>
              <a:solidFill>
                <a:srgbClr val="FF0000"/>
              </a:solidFill>
            </a:endParaRPr>
          </a:p>
        </p:txBody>
      </p:sp>
      <p:sp>
        <p:nvSpPr>
          <p:cNvPr id="9" name="Oval 8"/>
          <p:cNvSpPr/>
          <p:nvPr/>
        </p:nvSpPr>
        <p:spPr>
          <a:xfrm>
            <a:off x="5943600" y="3733800"/>
            <a:ext cx="27432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0000"/>
                </a:solidFill>
              </a:ln>
              <a:solidFill>
                <a:srgbClr val="FF0000"/>
              </a:solidFill>
            </a:endParaRPr>
          </a:p>
        </p:txBody>
      </p:sp>
      <p:sp>
        <p:nvSpPr>
          <p:cNvPr id="10" name="Oval 9"/>
          <p:cNvSpPr/>
          <p:nvPr/>
        </p:nvSpPr>
        <p:spPr>
          <a:xfrm>
            <a:off x="5943600" y="4724400"/>
            <a:ext cx="28194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0000"/>
                </a:solidFill>
              </a:ln>
              <a:solidFill>
                <a:srgbClr val="FF0000"/>
              </a:solidFill>
            </a:endParaRPr>
          </a:p>
        </p:txBody>
      </p:sp>
      <p:sp>
        <p:nvSpPr>
          <p:cNvPr id="11" name="Oval 10"/>
          <p:cNvSpPr/>
          <p:nvPr/>
        </p:nvSpPr>
        <p:spPr>
          <a:xfrm>
            <a:off x="5943600" y="5638800"/>
            <a:ext cx="28194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0000"/>
                </a:solidFill>
              </a:ln>
              <a:solidFill>
                <a:srgbClr val="FF0000"/>
              </a:solidFill>
            </a:endParaRPr>
          </a:p>
        </p:txBody>
      </p:sp>
    </p:spTree>
    <p:extLst>
      <p:ext uri="{BB962C8B-B14F-4D97-AF65-F5344CB8AC3E}">
        <p14:creationId xmlns:p14="http://schemas.microsoft.com/office/powerpoint/2010/main" val="3039707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Observations</a:t>
            </a:r>
            <a:endParaRPr lang="en-US" dirty="0"/>
          </a:p>
        </p:txBody>
      </p:sp>
      <p:sp>
        <p:nvSpPr>
          <p:cNvPr id="3" name="Content Placeholder 2"/>
          <p:cNvSpPr>
            <a:spLocks noGrp="1"/>
          </p:cNvSpPr>
          <p:nvPr>
            <p:ph idx="1"/>
          </p:nvPr>
        </p:nvSpPr>
        <p:spPr/>
        <p:txBody>
          <a:bodyPr/>
          <a:lstStyle/>
          <a:p>
            <a:r>
              <a:rPr lang="en-US" b="1" dirty="0" smtClean="0"/>
              <a:t>Non-Tenured</a:t>
            </a:r>
          </a:p>
          <a:p>
            <a:endParaRPr lang="en-US" dirty="0"/>
          </a:p>
          <a:p>
            <a:endParaRPr lang="en-US" dirty="0" smtClean="0"/>
          </a:p>
          <a:p>
            <a:endParaRPr lang="en-US" dirty="0"/>
          </a:p>
          <a:p>
            <a:r>
              <a:rPr lang="en-US" b="1" dirty="0" smtClean="0"/>
              <a:t>Tenured</a:t>
            </a:r>
          </a:p>
          <a:p>
            <a:pPr marL="0" indent="0">
              <a:buNone/>
            </a:pPr>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8</a:t>
            </a:fld>
            <a:endParaRPr kumimoji="0" lang="en-US"/>
          </a:p>
        </p:txBody>
      </p:sp>
      <p:pic>
        <p:nvPicPr>
          <p:cNvPr id="5" name="Content Placeholder 3" descr="Screen Shot 2014-08-08 at 8.50.10 PM.png"/>
          <p:cNvPicPr>
            <a:picLocks noChangeAspect="1"/>
          </p:cNvPicPr>
          <p:nvPr/>
        </p:nvPicPr>
        <p:blipFill rotWithShape="1">
          <a:blip r:embed="rId2" cstate="print">
            <a:extLst>
              <a:ext uri="{28A0092B-C50C-407E-A947-70E740481C1C}">
                <a14:useLocalDpi xmlns:a14="http://schemas.microsoft.com/office/drawing/2010/main" val="0"/>
              </a:ext>
            </a:extLst>
          </a:blip>
          <a:srcRect l="-322" t="-613" r="731" b="71419"/>
          <a:stretch/>
        </p:blipFill>
        <p:spPr>
          <a:xfrm>
            <a:off x="304800" y="1981200"/>
            <a:ext cx="8715541" cy="2084559"/>
          </a:xfrm>
          <a:prstGeom prst="rect">
            <a:avLst/>
          </a:prstGeom>
        </p:spPr>
      </p:pic>
      <p:pic>
        <p:nvPicPr>
          <p:cNvPr id="6" name="Picture 2" descr="C:\Users\gstevenson\AppData\Local\Microsoft\Windows\Temporary Internet Files\Content.Outlook\KVFN2WYF\Screen Shot 2014-08-29 at 6 56 23 PM.png"/>
          <p:cNvPicPr>
            <a:picLocks noChangeAspect="1" noChangeArrowheads="1"/>
          </p:cNvPicPr>
          <p:nvPr/>
        </p:nvPicPr>
        <p:blipFill rotWithShape="1">
          <a:blip r:embed="rId3">
            <a:extLst>
              <a:ext uri="{28A0092B-C50C-407E-A947-70E740481C1C}">
                <a14:useLocalDpi xmlns:a14="http://schemas.microsoft.com/office/drawing/2010/main" val="0"/>
              </a:ext>
            </a:extLst>
          </a:blip>
          <a:srcRect b="54300"/>
          <a:stretch/>
        </p:blipFill>
        <p:spPr bwMode="auto">
          <a:xfrm>
            <a:off x="304800" y="4495800"/>
            <a:ext cx="8686800" cy="278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50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Evaluation 2014-15</a:t>
            </a:r>
            <a:endParaRPr lang="en-US" dirty="0"/>
          </a:p>
        </p:txBody>
      </p:sp>
      <p:sp>
        <p:nvSpPr>
          <p:cNvPr id="3" name="Content Placeholder 2"/>
          <p:cNvSpPr>
            <a:spLocks noGrp="1"/>
          </p:cNvSpPr>
          <p:nvPr>
            <p:ph idx="1"/>
          </p:nvPr>
        </p:nvSpPr>
        <p:spPr/>
        <p:txBody>
          <a:bodyPr/>
          <a:lstStyle/>
          <a:p>
            <a:r>
              <a:rPr lang="en-US" dirty="0" smtClean="0"/>
              <a:t>Marzano (70% for SGP, 80% for Non-SGP)</a:t>
            </a:r>
          </a:p>
          <a:p>
            <a:pPr lvl="1"/>
            <a:r>
              <a:rPr lang="en-US" dirty="0" smtClean="0"/>
              <a:t>Domain 1 = 70%</a:t>
            </a:r>
          </a:p>
          <a:p>
            <a:pPr lvl="1"/>
            <a:r>
              <a:rPr lang="en-US" dirty="0" smtClean="0"/>
              <a:t>Domains 2-4 = 10% Each</a:t>
            </a:r>
          </a:p>
          <a:p>
            <a:pPr lvl="2"/>
            <a:r>
              <a:rPr lang="en-US" dirty="0" smtClean="0"/>
              <a:t>Reflect monthly to avoid “March Madness”</a:t>
            </a:r>
          </a:p>
          <a:p>
            <a:r>
              <a:rPr lang="en-US" dirty="0"/>
              <a:t>V</a:t>
            </a:r>
            <a:r>
              <a:rPr lang="en-US" dirty="0" smtClean="0"/>
              <a:t>GO</a:t>
            </a:r>
          </a:p>
          <a:p>
            <a:pPr lvl="1"/>
            <a:r>
              <a:rPr lang="en-US" dirty="0" smtClean="0"/>
              <a:t>20% for ALL Teachers</a:t>
            </a:r>
          </a:p>
          <a:p>
            <a:r>
              <a:rPr lang="en-US" dirty="0" smtClean="0"/>
              <a:t>SGP</a:t>
            </a:r>
          </a:p>
          <a:p>
            <a:pPr lvl="1"/>
            <a:r>
              <a:rPr lang="en-US" dirty="0" smtClean="0"/>
              <a:t>10% for ALL ELA/Math Teachers Grades 4-8</a:t>
            </a:r>
          </a:p>
          <a:p>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9</a:t>
            </a:fld>
            <a:endParaRPr kumimoji="0" lang="en-US"/>
          </a:p>
        </p:txBody>
      </p:sp>
      <p:pic>
        <p:nvPicPr>
          <p:cNvPr id="5" name="Content Placeholder 3" descr="Screen Shot 2014-08-08 at 9.06.41 PM.png"/>
          <p:cNvPicPr>
            <a:picLocks noChangeAspect="1"/>
          </p:cNvPicPr>
          <p:nvPr/>
        </p:nvPicPr>
        <p:blipFill>
          <a:blip r:embed="rId2" cstate="print">
            <a:extLst>
              <a:ext uri="{28A0092B-C50C-407E-A947-70E740481C1C}">
                <a14:useLocalDpi xmlns:a14="http://schemas.microsoft.com/office/drawing/2010/main" val="0"/>
              </a:ext>
            </a:extLst>
          </a:blip>
          <a:srcRect l="-829" r="-829"/>
          <a:stretch>
            <a:fillRect/>
          </a:stretch>
        </p:blipFill>
        <p:spPr>
          <a:xfrm>
            <a:off x="533400" y="1524000"/>
            <a:ext cx="8229600" cy="4525963"/>
          </a:xfrm>
          <a:prstGeom prst="rect">
            <a:avLst/>
          </a:prstGeom>
        </p:spPr>
      </p:pic>
    </p:spTree>
    <p:extLst>
      <p:ext uri="{BB962C8B-B14F-4D97-AF65-F5344CB8AC3E}">
        <p14:creationId xmlns:p14="http://schemas.microsoft.com/office/powerpoint/2010/main" val="3680404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RR DQ5_201202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BoardUpdate_August2011_Revised</Template>
  <TotalTime>41879</TotalTime>
  <Words>675</Words>
  <Application>Microsoft Macintosh PowerPoint</Application>
  <PresentationFormat>On-screen Show (4:3)</PresentationFormat>
  <Paragraphs>99</Paragraphs>
  <Slides>14</Slides>
  <Notes>5</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1_Office Theme</vt:lpstr>
      <vt:lpstr>2_Office Theme</vt:lpstr>
      <vt:lpstr>3_Office Theme</vt:lpstr>
      <vt:lpstr>IRR DQ5_20120209</vt:lpstr>
      <vt:lpstr>4_Office Theme</vt:lpstr>
      <vt:lpstr>Breeze</vt:lpstr>
      <vt:lpstr>DEAC Meeting Agenda: 9.18.14 </vt:lpstr>
      <vt:lpstr>AchieveNJ Update</vt:lpstr>
      <vt:lpstr>AchieveNJ Update</vt:lpstr>
      <vt:lpstr>ScIP Update</vt:lpstr>
      <vt:lpstr>ScIP Update</vt:lpstr>
      <vt:lpstr>Marzano Update</vt:lpstr>
      <vt:lpstr>Marzano Update</vt:lpstr>
      <vt:lpstr>Formal Observations</vt:lpstr>
      <vt:lpstr>Final Evaluation 2014-15</vt:lpstr>
      <vt:lpstr>Verona Student Growth Objectives</vt:lpstr>
      <vt:lpstr>Verona Student Growth Objectives</vt:lpstr>
      <vt:lpstr>District Goal: Enriching our Stage 2 Assessments &amp; Performance Based Tasks</vt:lpstr>
      <vt:lpstr>District Goal: Enriching our Stage 2 Assessments &amp; Performance Based Tasks</vt:lpstr>
      <vt:lpstr>Professional Learning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VERONA PUBLIC SCHOOLS  AUGUST 2011 BOARD UPDATE</dc:title>
  <dc:creator>Elizabeth Jewett</dc:creator>
  <cp:lastModifiedBy>Charlie Miller</cp:lastModifiedBy>
  <cp:revision>536</cp:revision>
  <cp:lastPrinted>2013-08-30T02:06:45Z</cp:lastPrinted>
  <dcterms:created xsi:type="dcterms:W3CDTF">2012-08-13T16:27:22Z</dcterms:created>
  <dcterms:modified xsi:type="dcterms:W3CDTF">2014-09-19T18:12:21Z</dcterms:modified>
</cp:coreProperties>
</file>